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 id="2147483686" r:id="rId3"/>
  </p:sldMasterIdLst>
  <p:notesMasterIdLst>
    <p:notesMasterId r:id="rId59"/>
  </p:notesMasterIdLst>
  <p:sldIdLst>
    <p:sldId id="256"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Lst>
  <p:sldSz cx="9144000" cy="5143500" type="screen16x9"/>
  <p:notesSz cx="6858000" cy="9144000"/>
  <p:embeddedFontLst>
    <p:embeddedFont>
      <p:font typeface="Amatic SC" panose="00000500000000000000" pitchFamily="2" charset="-79"/>
      <p:regular r:id="rId60"/>
      <p:bold r:id="rId61"/>
    </p:embeddedFont>
    <p:embeddedFont>
      <p:font typeface="Anaheim" panose="020B0604020202020204" charset="0"/>
      <p:regular r:id="rId62"/>
      <p:bold r:id="rId63"/>
    </p:embeddedFont>
    <p:embeddedFont>
      <p:font typeface="Bebas Neue" panose="020B0606020202050201" pitchFamily="34" charset="0"/>
      <p:regular r:id="rId64"/>
    </p:embeddedFont>
    <p:embeddedFont>
      <p:font typeface="Inter" panose="020B0604020202020204" charset="0"/>
      <p:regular r:id="rId65"/>
      <p:bold r:id="rId66"/>
    </p:embeddedFont>
    <p:embeddedFont>
      <p:font typeface="Montserrat" panose="00000500000000000000" pitchFamily="2" charset="0"/>
      <p:regular r:id="rId67"/>
      <p:bold r:id="rId68"/>
      <p:italic r:id="rId69"/>
      <p:boldItalic r:id="rId70"/>
    </p:embeddedFont>
    <p:embeddedFont>
      <p:font typeface="Montserrat Light" panose="00000400000000000000" pitchFamily="2" charset="0"/>
      <p:regular r:id="rId71"/>
    </p:embeddedFont>
    <p:embeddedFont>
      <p:font typeface="Montserrat Medium" panose="00000600000000000000" pitchFamily="2" charset="0"/>
      <p:regular r:id="rId72"/>
      <p:bold r:id="rId73"/>
      <p:italic r:id="rId74"/>
      <p:boldItalic r:id="rId75"/>
    </p:embeddedFont>
    <p:embeddedFont>
      <p:font typeface="Open Sans" panose="020B0606030504020204" pitchFamily="34" charset="0"/>
      <p:regular r:id="rId76"/>
      <p:bold r:id="rId77"/>
      <p:italic r:id="rId78"/>
      <p:boldItalic r:id="rId79"/>
    </p:embeddedFont>
    <p:embeddedFont>
      <p:font typeface="Proxima Nova" panose="020B0604020202020204" charset="0"/>
      <p:regular r:id="rId80"/>
      <p:bold r:id="rId81"/>
      <p:italic r:id="rId82"/>
      <p:boldItalic r:id="rId83"/>
    </p:embeddedFont>
    <p:embeddedFont>
      <p:font typeface="Proxima Nova Semibold" panose="020B0604020202020204" charset="0"/>
      <p:regular r:id="rId84"/>
      <p:bold r:id="rId85"/>
      <p:boldItalic r:id="rId86"/>
    </p:embeddedFont>
    <p:embeddedFont>
      <p:font typeface="Raleway" pitchFamily="2" charset="0"/>
      <p:regular r:id="rId87"/>
      <p:bold r:id="rId88"/>
      <p:italic r:id="rId89"/>
      <p:boldItalic r:id="rId90"/>
    </p:embeddedFont>
    <p:embeddedFont>
      <p:font typeface="Roboto Medium" panose="02000000000000000000" pitchFamily="2"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3429041-5987-4496-B38D-84483D43B8F6}">
  <a:tblStyle styleId="{C3429041-5987-4496-B38D-84483D43B8F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A55365D-F2BA-4F06-B6E9-C6277ABCAE8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100"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font" Target="fonts/font25.fntdata"/><Relationship Id="rId89" Type="http://schemas.openxmlformats.org/officeDocument/2006/relationships/font" Target="fonts/font30.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2.xml"/><Relationship Id="rId90" Type="http://schemas.openxmlformats.org/officeDocument/2006/relationships/font" Target="fonts/font31.fntdata"/><Relationship Id="rId95" Type="http://schemas.openxmlformats.org/officeDocument/2006/relationships/presProps" Target="pres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font" Target="fonts/font5.fntdata"/><Relationship Id="rId69" Type="http://schemas.openxmlformats.org/officeDocument/2006/relationships/font" Target="fonts/font10.fntdata"/><Relationship Id="rId80" Type="http://schemas.openxmlformats.org/officeDocument/2006/relationships/font" Target="fonts/font21.fntdata"/><Relationship Id="rId85" Type="http://schemas.openxmlformats.org/officeDocument/2006/relationships/font" Target="fonts/font26.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font" Target="fonts/font24.fntdata"/><Relationship Id="rId88" Type="http://schemas.openxmlformats.org/officeDocument/2006/relationships/font" Target="fonts/font29.fntdata"/><Relationship Id="rId91" Type="http://schemas.openxmlformats.org/officeDocument/2006/relationships/font" Target="fonts/font32.fntdata"/><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86" Type="http://schemas.openxmlformats.org/officeDocument/2006/relationships/font" Target="fonts/font27.fntdata"/><Relationship Id="rId94" Type="http://schemas.openxmlformats.org/officeDocument/2006/relationships/font" Target="fonts/font35.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17.fntdata"/><Relationship Id="rId97" Type="http://schemas.openxmlformats.org/officeDocument/2006/relationships/theme" Target="theme/theme1.xml"/><Relationship Id="rId7" Type="http://schemas.openxmlformats.org/officeDocument/2006/relationships/slide" Target="slides/slide4.xml"/><Relationship Id="rId71" Type="http://schemas.openxmlformats.org/officeDocument/2006/relationships/font" Target="fonts/font12.fntdata"/><Relationship Id="rId92" Type="http://schemas.openxmlformats.org/officeDocument/2006/relationships/font" Target="fonts/font33.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7.fntdata"/><Relationship Id="rId87" Type="http://schemas.openxmlformats.org/officeDocument/2006/relationships/font" Target="fonts/font28.fntdata"/><Relationship Id="rId61" Type="http://schemas.openxmlformats.org/officeDocument/2006/relationships/font" Target="fonts/font2.fntdata"/><Relationship Id="rId82" Type="http://schemas.openxmlformats.org/officeDocument/2006/relationships/font" Target="fonts/font23.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18.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3.fntdata"/><Relationship Id="rId93" Type="http://schemas.openxmlformats.org/officeDocument/2006/relationships/font" Target="fonts/font34.fntdata"/><Relationship Id="rId98" Type="http://schemas.openxmlformats.org/officeDocument/2006/relationships/tableStyles" Target="tableStyles.xml"/></Relationships>
</file>

<file path=ppt/media/image1.jpg>
</file>

<file path=ppt/media/image10.pn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2666de8fa05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2666de8fa05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2666de8fa05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2666de8fa05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2666de8fa05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2666de8fa05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2666de8fa05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2666de8fa05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2666de8fa05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2666de8fa05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2666de8fa05_0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2666de8fa05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666de8fa05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666de8fa05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2666de8fa05_0_4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2666de8fa05_0_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2666de8fa05_0_6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2666de8fa05_0_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2666de8fa05_0_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2666de8fa05_0_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2666de8fa05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2666de8fa05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g2666de8fa05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 name="Google Shape;970;g2666de8fa05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2666de8fa05_2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2666de8fa05_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2666de8fa05_2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2666de8fa05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2666de8fa05_2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2666de8fa05_2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2666de8fa05_2_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2666de8fa05_2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7"/>
        <p:cNvGrpSpPr/>
        <p:nvPr/>
      </p:nvGrpSpPr>
      <p:grpSpPr>
        <a:xfrm>
          <a:off x="0" y="0"/>
          <a:ext cx="0" cy="0"/>
          <a:chOff x="0" y="0"/>
          <a:chExt cx="0" cy="0"/>
        </a:xfrm>
      </p:grpSpPr>
      <p:sp>
        <p:nvSpPr>
          <p:cNvPr id="7268" name="Google Shape;7268;g2666de8fa05_2_6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9" name="Google Shape;7269;g2666de8fa05_2_6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4"/>
        <p:cNvGrpSpPr/>
        <p:nvPr/>
      </p:nvGrpSpPr>
      <p:grpSpPr>
        <a:xfrm>
          <a:off x="0" y="0"/>
          <a:ext cx="0" cy="0"/>
          <a:chOff x="0" y="0"/>
          <a:chExt cx="0" cy="0"/>
        </a:xfrm>
      </p:grpSpPr>
      <p:sp>
        <p:nvSpPr>
          <p:cNvPr id="7695" name="Google Shape;7695;g2666de8fa05_2_6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6" name="Google Shape;7696;g2666de8fa05_2_6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7"/>
        <p:cNvGrpSpPr/>
        <p:nvPr/>
      </p:nvGrpSpPr>
      <p:grpSpPr>
        <a:xfrm>
          <a:off x="0" y="0"/>
          <a:ext cx="0" cy="0"/>
          <a:chOff x="0" y="0"/>
          <a:chExt cx="0" cy="0"/>
        </a:xfrm>
      </p:grpSpPr>
      <p:sp>
        <p:nvSpPr>
          <p:cNvPr id="7858" name="Google Shape;7858;g2666de8fa05_2_69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9" name="Google Shape;7859;g2666de8fa05_2_6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9"/>
        <p:cNvGrpSpPr/>
        <p:nvPr/>
      </p:nvGrpSpPr>
      <p:grpSpPr>
        <a:xfrm>
          <a:off x="0" y="0"/>
          <a:ext cx="0" cy="0"/>
          <a:chOff x="0" y="0"/>
          <a:chExt cx="0" cy="0"/>
        </a:xfrm>
      </p:grpSpPr>
      <p:sp>
        <p:nvSpPr>
          <p:cNvPr id="8260" name="Google Shape;8260;g2666de8fa05_2_7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1" name="Google Shape;8261;g2666de8fa05_2_7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0"/>
        <p:cNvGrpSpPr/>
        <p:nvPr/>
      </p:nvGrpSpPr>
      <p:grpSpPr>
        <a:xfrm>
          <a:off x="0" y="0"/>
          <a:ext cx="0" cy="0"/>
          <a:chOff x="0" y="0"/>
          <a:chExt cx="0" cy="0"/>
        </a:xfrm>
      </p:grpSpPr>
      <p:sp>
        <p:nvSpPr>
          <p:cNvPr id="8631" name="Google Shape;8631;g2666de8fa05_2_76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2" name="Google Shape;8632;g2666de8fa05_2_7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9"/>
        <p:cNvGrpSpPr/>
        <p:nvPr/>
      </p:nvGrpSpPr>
      <p:grpSpPr>
        <a:xfrm>
          <a:off x="0" y="0"/>
          <a:ext cx="0" cy="0"/>
          <a:chOff x="0" y="0"/>
          <a:chExt cx="0" cy="0"/>
        </a:xfrm>
      </p:grpSpPr>
      <p:sp>
        <p:nvSpPr>
          <p:cNvPr id="9020" name="Google Shape;9020;g2666de8fa05_2_80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1" name="Google Shape;9021;g2666de8fa05_2_8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0"/>
        <p:cNvGrpSpPr/>
        <p:nvPr/>
      </p:nvGrpSpPr>
      <p:grpSpPr>
        <a:xfrm>
          <a:off x="0" y="0"/>
          <a:ext cx="0" cy="0"/>
          <a:chOff x="0" y="0"/>
          <a:chExt cx="0" cy="0"/>
        </a:xfrm>
      </p:grpSpPr>
      <p:sp>
        <p:nvSpPr>
          <p:cNvPr id="9451" name="Google Shape;9451;g2666de8fa05_2_84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2" name="Google Shape;9452;g2666de8fa05_2_8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3"/>
        <p:cNvGrpSpPr/>
        <p:nvPr/>
      </p:nvGrpSpPr>
      <p:grpSpPr>
        <a:xfrm>
          <a:off x="0" y="0"/>
          <a:ext cx="0" cy="0"/>
          <a:chOff x="0" y="0"/>
          <a:chExt cx="0" cy="0"/>
        </a:xfrm>
      </p:grpSpPr>
      <p:sp>
        <p:nvSpPr>
          <p:cNvPr id="10244" name="Google Shape;10244;g2666de8fa05_2_9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5" name="Google Shape;10245;g2666de8fa05_2_9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4"/>
        <p:cNvGrpSpPr/>
        <p:nvPr/>
      </p:nvGrpSpPr>
      <p:grpSpPr>
        <a:xfrm>
          <a:off x="0" y="0"/>
          <a:ext cx="0" cy="0"/>
          <a:chOff x="0" y="0"/>
          <a:chExt cx="0" cy="0"/>
        </a:xfrm>
      </p:grpSpPr>
      <p:sp>
        <p:nvSpPr>
          <p:cNvPr id="10985" name="Google Shape;10985;g2666de8fa05_2_100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6" name="Google Shape;10986;g2666de8fa05_2_10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7"/>
        <p:cNvGrpSpPr/>
        <p:nvPr/>
      </p:nvGrpSpPr>
      <p:grpSpPr>
        <a:xfrm>
          <a:off x="0" y="0"/>
          <a:ext cx="0" cy="0"/>
          <a:chOff x="0" y="0"/>
          <a:chExt cx="0" cy="0"/>
        </a:xfrm>
      </p:grpSpPr>
      <p:sp>
        <p:nvSpPr>
          <p:cNvPr id="11678" name="Google Shape;11678;g2666de8fa05_2_107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9" name="Google Shape;11679;g2666de8fa05_2_10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9"/>
        <p:cNvGrpSpPr/>
        <p:nvPr/>
      </p:nvGrpSpPr>
      <p:grpSpPr>
        <a:xfrm>
          <a:off x="0" y="0"/>
          <a:ext cx="0" cy="0"/>
          <a:chOff x="0" y="0"/>
          <a:chExt cx="0" cy="0"/>
        </a:xfrm>
      </p:grpSpPr>
      <p:sp>
        <p:nvSpPr>
          <p:cNvPr id="11980" name="Google Shape;11980;g2666de8fa05_2_11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1" name="Google Shape;11981;g2666de8fa05_2_1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9"/>
        <p:cNvGrpSpPr/>
        <p:nvPr/>
      </p:nvGrpSpPr>
      <p:grpSpPr>
        <a:xfrm>
          <a:off x="0" y="0"/>
          <a:ext cx="0" cy="0"/>
          <a:chOff x="0" y="0"/>
          <a:chExt cx="0" cy="0"/>
        </a:xfrm>
      </p:grpSpPr>
      <p:sp>
        <p:nvSpPr>
          <p:cNvPr id="12620" name="Google Shape;12620;g2666de8fa05_2_13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1" name="Google Shape;12621;g2666de8fa05_2_13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pic>
        <p:nvPicPr>
          <p:cNvPr id="11" name="Google Shape;11;p2"/>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2" name="Google Shape;12;p2"/>
          <p:cNvSpPr txBox="1">
            <a:spLocks noGrp="1"/>
          </p:cNvSpPr>
          <p:nvPr>
            <p:ph type="ctrTitle"/>
          </p:nvPr>
        </p:nvSpPr>
        <p:spPr>
          <a:xfrm>
            <a:off x="911150" y="1642425"/>
            <a:ext cx="7321800" cy="13149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Font typeface="Inter"/>
              <a:buNone/>
              <a:defRPr sz="7200">
                <a:latin typeface="Inter"/>
                <a:ea typeface="Inter"/>
                <a:cs typeface="Inter"/>
                <a:sym typeface="Inter"/>
              </a:defRPr>
            </a:lvl1pPr>
            <a:lvl2pPr lvl="1">
              <a:spcBef>
                <a:spcPts val="0"/>
              </a:spcBef>
              <a:spcAft>
                <a:spcPts val="0"/>
              </a:spcAft>
              <a:buClr>
                <a:srgbClr val="191919"/>
              </a:buClr>
              <a:buSzPts val="5200"/>
              <a:buNone/>
              <a:defRPr sz="5200">
                <a:solidFill>
                  <a:srgbClr val="191919"/>
                </a:solidFill>
              </a:defRPr>
            </a:lvl2pPr>
            <a:lvl3pPr lvl="2">
              <a:spcBef>
                <a:spcPts val="0"/>
              </a:spcBef>
              <a:spcAft>
                <a:spcPts val="0"/>
              </a:spcAft>
              <a:buClr>
                <a:srgbClr val="191919"/>
              </a:buClr>
              <a:buSzPts val="5200"/>
              <a:buNone/>
              <a:defRPr sz="5200">
                <a:solidFill>
                  <a:srgbClr val="191919"/>
                </a:solidFill>
              </a:defRPr>
            </a:lvl3pPr>
            <a:lvl4pPr lvl="3">
              <a:spcBef>
                <a:spcPts val="0"/>
              </a:spcBef>
              <a:spcAft>
                <a:spcPts val="0"/>
              </a:spcAft>
              <a:buClr>
                <a:srgbClr val="191919"/>
              </a:buClr>
              <a:buSzPts val="5200"/>
              <a:buNone/>
              <a:defRPr sz="5200">
                <a:solidFill>
                  <a:srgbClr val="191919"/>
                </a:solidFill>
              </a:defRPr>
            </a:lvl4pPr>
            <a:lvl5pPr lvl="4">
              <a:spcBef>
                <a:spcPts val="0"/>
              </a:spcBef>
              <a:spcAft>
                <a:spcPts val="0"/>
              </a:spcAft>
              <a:buClr>
                <a:srgbClr val="191919"/>
              </a:buClr>
              <a:buSzPts val="5200"/>
              <a:buNone/>
              <a:defRPr sz="5200">
                <a:solidFill>
                  <a:srgbClr val="191919"/>
                </a:solidFill>
              </a:defRPr>
            </a:lvl5pPr>
            <a:lvl6pPr lvl="5">
              <a:spcBef>
                <a:spcPts val="0"/>
              </a:spcBef>
              <a:spcAft>
                <a:spcPts val="0"/>
              </a:spcAft>
              <a:buClr>
                <a:srgbClr val="191919"/>
              </a:buClr>
              <a:buSzPts val="5200"/>
              <a:buNone/>
              <a:defRPr sz="5200">
                <a:solidFill>
                  <a:srgbClr val="191919"/>
                </a:solidFill>
              </a:defRPr>
            </a:lvl6pPr>
            <a:lvl7pPr lvl="6">
              <a:spcBef>
                <a:spcPts val="0"/>
              </a:spcBef>
              <a:spcAft>
                <a:spcPts val="0"/>
              </a:spcAft>
              <a:buClr>
                <a:srgbClr val="191919"/>
              </a:buClr>
              <a:buSzPts val="5200"/>
              <a:buNone/>
              <a:defRPr sz="5200">
                <a:solidFill>
                  <a:srgbClr val="191919"/>
                </a:solidFill>
              </a:defRPr>
            </a:lvl7pPr>
            <a:lvl8pPr lvl="7">
              <a:spcBef>
                <a:spcPts val="0"/>
              </a:spcBef>
              <a:spcAft>
                <a:spcPts val="0"/>
              </a:spcAft>
              <a:buClr>
                <a:srgbClr val="191919"/>
              </a:buClr>
              <a:buSzPts val="5200"/>
              <a:buNone/>
              <a:defRPr sz="5200">
                <a:solidFill>
                  <a:srgbClr val="191919"/>
                </a:solidFill>
              </a:defRPr>
            </a:lvl8pPr>
            <a:lvl9pPr lvl="8">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911150" y="3025275"/>
            <a:ext cx="73218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Font typeface="Montserrat"/>
              <a:buNone/>
              <a:defRPr sz="1600">
                <a:solidFill>
                  <a:schemeClr val="dk1"/>
                </a:solidFill>
                <a:latin typeface="Montserrat"/>
                <a:ea typeface="Montserrat"/>
                <a:cs typeface="Montserrat"/>
                <a:sym typeface="Montserrat"/>
              </a:defRPr>
            </a:lvl1pPr>
            <a:lvl2pPr lvl="1">
              <a:lnSpc>
                <a:spcPct val="100000"/>
              </a:lnSpc>
              <a:spcBef>
                <a:spcPts val="0"/>
              </a:spcBef>
              <a:spcAft>
                <a:spcPts val="0"/>
              </a:spcAft>
              <a:buSzPts val="1800"/>
              <a:buFont typeface="Montserrat"/>
              <a:buNone/>
              <a:defRPr sz="1800">
                <a:latin typeface="Montserrat"/>
                <a:ea typeface="Montserrat"/>
                <a:cs typeface="Montserrat"/>
                <a:sym typeface="Montserrat"/>
              </a:defRPr>
            </a:lvl2pPr>
            <a:lvl3pPr lvl="2">
              <a:lnSpc>
                <a:spcPct val="100000"/>
              </a:lnSpc>
              <a:spcBef>
                <a:spcPts val="0"/>
              </a:spcBef>
              <a:spcAft>
                <a:spcPts val="0"/>
              </a:spcAft>
              <a:buSzPts val="1800"/>
              <a:buFont typeface="Montserrat"/>
              <a:buNone/>
              <a:defRPr sz="1800">
                <a:latin typeface="Montserrat"/>
                <a:ea typeface="Montserrat"/>
                <a:cs typeface="Montserrat"/>
                <a:sym typeface="Montserrat"/>
              </a:defRPr>
            </a:lvl3pPr>
            <a:lvl4pPr lvl="3">
              <a:lnSpc>
                <a:spcPct val="100000"/>
              </a:lnSpc>
              <a:spcBef>
                <a:spcPts val="0"/>
              </a:spcBef>
              <a:spcAft>
                <a:spcPts val="0"/>
              </a:spcAft>
              <a:buSzPts val="1800"/>
              <a:buFont typeface="Montserrat"/>
              <a:buNone/>
              <a:defRPr sz="1800">
                <a:latin typeface="Montserrat"/>
                <a:ea typeface="Montserrat"/>
                <a:cs typeface="Montserrat"/>
                <a:sym typeface="Montserrat"/>
              </a:defRPr>
            </a:lvl4pPr>
            <a:lvl5pPr lvl="4">
              <a:lnSpc>
                <a:spcPct val="100000"/>
              </a:lnSpc>
              <a:spcBef>
                <a:spcPts val="0"/>
              </a:spcBef>
              <a:spcAft>
                <a:spcPts val="0"/>
              </a:spcAft>
              <a:buSzPts val="1800"/>
              <a:buFont typeface="Montserrat"/>
              <a:buNone/>
              <a:defRPr sz="1800">
                <a:latin typeface="Montserrat"/>
                <a:ea typeface="Montserrat"/>
                <a:cs typeface="Montserrat"/>
                <a:sym typeface="Montserrat"/>
              </a:defRPr>
            </a:lvl5pPr>
            <a:lvl6pPr lvl="5">
              <a:lnSpc>
                <a:spcPct val="100000"/>
              </a:lnSpc>
              <a:spcBef>
                <a:spcPts val="0"/>
              </a:spcBef>
              <a:spcAft>
                <a:spcPts val="0"/>
              </a:spcAft>
              <a:buSzPts val="1800"/>
              <a:buFont typeface="Montserrat"/>
              <a:buNone/>
              <a:defRPr sz="1800">
                <a:latin typeface="Montserrat"/>
                <a:ea typeface="Montserrat"/>
                <a:cs typeface="Montserrat"/>
                <a:sym typeface="Montserrat"/>
              </a:defRPr>
            </a:lvl6pPr>
            <a:lvl7pPr lvl="6">
              <a:lnSpc>
                <a:spcPct val="100000"/>
              </a:lnSpc>
              <a:spcBef>
                <a:spcPts val="0"/>
              </a:spcBef>
              <a:spcAft>
                <a:spcPts val="0"/>
              </a:spcAft>
              <a:buSzPts val="1800"/>
              <a:buFont typeface="Montserrat"/>
              <a:buNone/>
              <a:defRPr sz="1800">
                <a:latin typeface="Montserrat"/>
                <a:ea typeface="Montserrat"/>
                <a:cs typeface="Montserrat"/>
                <a:sym typeface="Montserrat"/>
              </a:defRPr>
            </a:lvl7pPr>
            <a:lvl8pPr lvl="7">
              <a:lnSpc>
                <a:spcPct val="100000"/>
              </a:lnSpc>
              <a:spcBef>
                <a:spcPts val="0"/>
              </a:spcBef>
              <a:spcAft>
                <a:spcPts val="0"/>
              </a:spcAft>
              <a:buSzPts val="1800"/>
              <a:buFont typeface="Montserrat"/>
              <a:buNone/>
              <a:defRPr sz="1800">
                <a:latin typeface="Montserrat"/>
                <a:ea typeface="Montserrat"/>
                <a:cs typeface="Montserrat"/>
                <a:sym typeface="Montserrat"/>
              </a:defRPr>
            </a:lvl8pPr>
            <a:lvl9pPr lvl="8">
              <a:lnSpc>
                <a:spcPct val="100000"/>
              </a:lnSpc>
              <a:spcBef>
                <a:spcPts val="0"/>
              </a:spcBef>
              <a:spcAft>
                <a:spcPts val="0"/>
              </a:spcAft>
              <a:buSzPts val="1800"/>
              <a:buFont typeface="Montserrat"/>
              <a:buNone/>
              <a:defRPr sz="1800">
                <a:latin typeface="Montserrat"/>
                <a:ea typeface="Montserrat"/>
                <a:cs typeface="Montserrat"/>
                <a:sym typeface="Montserrat"/>
              </a:defRPr>
            </a:lvl9pPr>
          </a:lstStyle>
          <a:p>
            <a:endParaRPr/>
          </a:p>
        </p:txBody>
      </p:sp>
      <p:cxnSp>
        <p:nvCxnSpPr>
          <p:cNvPr id="14" name="Google Shape;14;p2"/>
          <p:cNvCxnSpPr/>
          <p:nvPr/>
        </p:nvCxnSpPr>
        <p:spPr>
          <a:xfrm rot="10800000">
            <a:off x="7617625" y="538550"/>
            <a:ext cx="8196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4"/>
        <p:cNvGrpSpPr/>
        <p:nvPr/>
      </p:nvGrpSpPr>
      <p:grpSpPr>
        <a:xfrm>
          <a:off x="0" y="0"/>
          <a:ext cx="0" cy="0"/>
          <a:chOff x="0" y="0"/>
          <a:chExt cx="0" cy="0"/>
        </a:xfrm>
      </p:grpSpPr>
      <p:pic>
        <p:nvPicPr>
          <p:cNvPr id="55" name="Google Shape;55;p13"/>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56" name="Google Shape;56;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Font typeface="Inter"/>
              <a:buNone/>
              <a:defRPr>
                <a:latin typeface="Inter"/>
                <a:ea typeface="Inter"/>
                <a:cs typeface="Inter"/>
                <a:sym typeface="Inter"/>
              </a:defRPr>
            </a:lvl2pPr>
            <a:lvl3pPr lvl="2" rtl="0">
              <a:spcBef>
                <a:spcPts val="0"/>
              </a:spcBef>
              <a:spcAft>
                <a:spcPts val="0"/>
              </a:spcAft>
              <a:buSzPts val="3500"/>
              <a:buFont typeface="Inter"/>
              <a:buNone/>
              <a:defRPr>
                <a:latin typeface="Inter"/>
                <a:ea typeface="Inter"/>
                <a:cs typeface="Inter"/>
                <a:sym typeface="Inter"/>
              </a:defRPr>
            </a:lvl3pPr>
            <a:lvl4pPr lvl="3" rtl="0">
              <a:spcBef>
                <a:spcPts val="0"/>
              </a:spcBef>
              <a:spcAft>
                <a:spcPts val="0"/>
              </a:spcAft>
              <a:buSzPts val="3500"/>
              <a:buFont typeface="Inter"/>
              <a:buNone/>
              <a:defRPr>
                <a:latin typeface="Inter"/>
                <a:ea typeface="Inter"/>
                <a:cs typeface="Inter"/>
                <a:sym typeface="Inter"/>
              </a:defRPr>
            </a:lvl4pPr>
            <a:lvl5pPr lvl="4" rtl="0">
              <a:spcBef>
                <a:spcPts val="0"/>
              </a:spcBef>
              <a:spcAft>
                <a:spcPts val="0"/>
              </a:spcAft>
              <a:buSzPts val="3500"/>
              <a:buFont typeface="Inter"/>
              <a:buNone/>
              <a:defRPr>
                <a:latin typeface="Inter"/>
                <a:ea typeface="Inter"/>
                <a:cs typeface="Inter"/>
                <a:sym typeface="Inter"/>
              </a:defRPr>
            </a:lvl5pPr>
            <a:lvl6pPr lvl="5" rtl="0">
              <a:spcBef>
                <a:spcPts val="0"/>
              </a:spcBef>
              <a:spcAft>
                <a:spcPts val="0"/>
              </a:spcAft>
              <a:buSzPts val="3500"/>
              <a:buFont typeface="Inter"/>
              <a:buNone/>
              <a:defRPr>
                <a:latin typeface="Inter"/>
                <a:ea typeface="Inter"/>
                <a:cs typeface="Inter"/>
                <a:sym typeface="Inter"/>
              </a:defRPr>
            </a:lvl6pPr>
            <a:lvl7pPr lvl="6" rtl="0">
              <a:spcBef>
                <a:spcPts val="0"/>
              </a:spcBef>
              <a:spcAft>
                <a:spcPts val="0"/>
              </a:spcAft>
              <a:buSzPts val="3500"/>
              <a:buFont typeface="Inter"/>
              <a:buNone/>
              <a:defRPr>
                <a:latin typeface="Inter"/>
                <a:ea typeface="Inter"/>
                <a:cs typeface="Inter"/>
                <a:sym typeface="Inter"/>
              </a:defRPr>
            </a:lvl7pPr>
            <a:lvl8pPr lvl="7" rtl="0">
              <a:spcBef>
                <a:spcPts val="0"/>
              </a:spcBef>
              <a:spcAft>
                <a:spcPts val="0"/>
              </a:spcAft>
              <a:buSzPts val="3500"/>
              <a:buFont typeface="Inter"/>
              <a:buNone/>
              <a:defRPr>
                <a:latin typeface="Inter"/>
                <a:ea typeface="Inter"/>
                <a:cs typeface="Inter"/>
                <a:sym typeface="Inter"/>
              </a:defRPr>
            </a:lvl8pPr>
            <a:lvl9pPr lvl="8" rtl="0">
              <a:spcBef>
                <a:spcPts val="0"/>
              </a:spcBef>
              <a:spcAft>
                <a:spcPts val="0"/>
              </a:spcAft>
              <a:buSzPts val="3500"/>
              <a:buFont typeface="Inter"/>
              <a:buNone/>
              <a:defRPr>
                <a:latin typeface="Inter"/>
                <a:ea typeface="Inter"/>
                <a:cs typeface="Inter"/>
                <a:sym typeface="Inter"/>
              </a:defRPr>
            </a:lvl9pPr>
          </a:lstStyle>
          <a:p>
            <a:endParaRPr/>
          </a:p>
        </p:txBody>
      </p:sp>
      <p:sp>
        <p:nvSpPr>
          <p:cNvPr id="57" name="Google Shape;57;p13"/>
          <p:cNvSpPr txBox="1">
            <a:spLocks noGrp="1"/>
          </p:cNvSpPr>
          <p:nvPr>
            <p:ph type="title" idx="2" hasCustomPrompt="1"/>
          </p:nvPr>
        </p:nvSpPr>
        <p:spPr>
          <a:xfrm>
            <a:off x="720000" y="150457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Font typeface="Inter"/>
              <a:buNone/>
              <a:defRPr sz="3000">
                <a:solidFill>
                  <a:schemeClr val="accent1"/>
                </a:solidFill>
                <a:latin typeface="Inter"/>
                <a:ea typeface="Inter"/>
                <a:cs typeface="Inter"/>
                <a:sym typeface="Inter"/>
              </a:defRPr>
            </a:lvl1pPr>
            <a:lvl2pPr lvl="1" rtl="0">
              <a:spcBef>
                <a:spcPts val="0"/>
              </a:spcBef>
              <a:spcAft>
                <a:spcPts val="0"/>
              </a:spcAft>
              <a:buSzPts val="3000"/>
              <a:buFont typeface="Inter"/>
              <a:buNone/>
              <a:defRPr sz="3000">
                <a:latin typeface="Inter"/>
                <a:ea typeface="Inter"/>
                <a:cs typeface="Inter"/>
                <a:sym typeface="Inter"/>
              </a:defRPr>
            </a:lvl2pPr>
            <a:lvl3pPr lvl="2" rtl="0">
              <a:spcBef>
                <a:spcPts val="0"/>
              </a:spcBef>
              <a:spcAft>
                <a:spcPts val="0"/>
              </a:spcAft>
              <a:buSzPts val="3000"/>
              <a:buFont typeface="Inter"/>
              <a:buNone/>
              <a:defRPr sz="3000">
                <a:latin typeface="Inter"/>
                <a:ea typeface="Inter"/>
                <a:cs typeface="Inter"/>
                <a:sym typeface="Inter"/>
              </a:defRPr>
            </a:lvl3pPr>
            <a:lvl4pPr lvl="3" rtl="0">
              <a:spcBef>
                <a:spcPts val="0"/>
              </a:spcBef>
              <a:spcAft>
                <a:spcPts val="0"/>
              </a:spcAft>
              <a:buSzPts val="3000"/>
              <a:buFont typeface="Inter"/>
              <a:buNone/>
              <a:defRPr sz="3000">
                <a:latin typeface="Inter"/>
                <a:ea typeface="Inter"/>
                <a:cs typeface="Inter"/>
                <a:sym typeface="Inter"/>
              </a:defRPr>
            </a:lvl4pPr>
            <a:lvl5pPr lvl="4" rtl="0">
              <a:spcBef>
                <a:spcPts val="0"/>
              </a:spcBef>
              <a:spcAft>
                <a:spcPts val="0"/>
              </a:spcAft>
              <a:buSzPts val="3000"/>
              <a:buFont typeface="Inter"/>
              <a:buNone/>
              <a:defRPr sz="3000">
                <a:latin typeface="Inter"/>
                <a:ea typeface="Inter"/>
                <a:cs typeface="Inter"/>
                <a:sym typeface="Inter"/>
              </a:defRPr>
            </a:lvl5pPr>
            <a:lvl6pPr lvl="5" rtl="0">
              <a:spcBef>
                <a:spcPts val="0"/>
              </a:spcBef>
              <a:spcAft>
                <a:spcPts val="0"/>
              </a:spcAft>
              <a:buSzPts val="3000"/>
              <a:buFont typeface="Inter"/>
              <a:buNone/>
              <a:defRPr sz="3000">
                <a:latin typeface="Inter"/>
                <a:ea typeface="Inter"/>
                <a:cs typeface="Inter"/>
                <a:sym typeface="Inter"/>
              </a:defRPr>
            </a:lvl6pPr>
            <a:lvl7pPr lvl="6" rtl="0">
              <a:spcBef>
                <a:spcPts val="0"/>
              </a:spcBef>
              <a:spcAft>
                <a:spcPts val="0"/>
              </a:spcAft>
              <a:buSzPts val="3000"/>
              <a:buFont typeface="Inter"/>
              <a:buNone/>
              <a:defRPr sz="3000">
                <a:latin typeface="Inter"/>
                <a:ea typeface="Inter"/>
                <a:cs typeface="Inter"/>
                <a:sym typeface="Inter"/>
              </a:defRPr>
            </a:lvl7pPr>
            <a:lvl8pPr lvl="7" rtl="0">
              <a:spcBef>
                <a:spcPts val="0"/>
              </a:spcBef>
              <a:spcAft>
                <a:spcPts val="0"/>
              </a:spcAft>
              <a:buSzPts val="3000"/>
              <a:buFont typeface="Inter"/>
              <a:buNone/>
              <a:defRPr sz="3000">
                <a:latin typeface="Inter"/>
                <a:ea typeface="Inter"/>
                <a:cs typeface="Inter"/>
                <a:sym typeface="Inter"/>
              </a:defRPr>
            </a:lvl8pPr>
            <a:lvl9pPr lvl="8" rtl="0">
              <a:spcBef>
                <a:spcPts val="0"/>
              </a:spcBef>
              <a:spcAft>
                <a:spcPts val="0"/>
              </a:spcAft>
              <a:buSzPts val="3000"/>
              <a:buFont typeface="Inter"/>
              <a:buNone/>
              <a:defRPr sz="3000">
                <a:latin typeface="Inter"/>
                <a:ea typeface="Inter"/>
                <a:cs typeface="Inter"/>
                <a:sym typeface="Inter"/>
              </a:defRPr>
            </a:lvl9pPr>
          </a:lstStyle>
          <a:p>
            <a:r>
              <a:t>xx%</a:t>
            </a:r>
          </a:p>
        </p:txBody>
      </p:sp>
      <p:sp>
        <p:nvSpPr>
          <p:cNvPr id="58" name="Google Shape;58;p13"/>
          <p:cNvSpPr txBox="1">
            <a:spLocks noGrp="1"/>
          </p:cNvSpPr>
          <p:nvPr>
            <p:ph type="title" idx="3" hasCustomPrompt="1"/>
          </p:nvPr>
        </p:nvSpPr>
        <p:spPr>
          <a:xfrm>
            <a:off x="720000" y="317744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Font typeface="Inter"/>
              <a:buNone/>
              <a:defRPr sz="3000">
                <a:solidFill>
                  <a:schemeClr val="accent1"/>
                </a:solidFill>
                <a:latin typeface="Inter"/>
                <a:ea typeface="Inter"/>
                <a:cs typeface="Inter"/>
                <a:sym typeface="Inter"/>
              </a:defRPr>
            </a:lvl1pPr>
            <a:lvl2pPr lvl="1" rtl="0">
              <a:spcBef>
                <a:spcPts val="0"/>
              </a:spcBef>
              <a:spcAft>
                <a:spcPts val="0"/>
              </a:spcAft>
              <a:buSzPts val="3000"/>
              <a:buFont typeface="Inter"/>
              <a:buNone/>
              <a:defRPr sz="3000">
                <a:latin typeface="Inter"/>
                <a:ea typeface="Inter"/>
                <a:cs typeface="Inter"/>
                <a:sym typeface="Inter"/>
              </a:defRPr>
            </a:lvl2pPr>
            <a:lvl3pPr lvl="2" rtl="0">
              <a:spcBef>
                <a:spcPts val="0"/>
              </a:spcBef>
              <a:spcAft>
                <a:spcPts val="0"/>
              </a:spcAft>
              <a:buSzPts val="3000"/>
              <a:buFont typeface="Inter"/>
              <a:buNone/>
              <a:defRPr sz="3000">
                <a:latin typeface="Inter"/>
                <a:ea typeface="Inter"/>
                <a:cs typeface="Inter"/>
                <a:sym typeface="Inter"/>
              </a:defRPr>
            </a:lvl3pPr>
            <a:lvl4pPr lvl="3" rtl="0">
              <a:spcBef>
                <a:spcPts val="0"/>
              </a:spcBef>
              <a:spcAft>
                <a:spcPts val="0"/>
              </a:spcAft>
              <a:buSzPts val="3000"/>
              <a:buFont typeface="Inter"/>
              <a:buNone/>
              <a:defRPr sz="3000">
                <a:latin typeface="Inter"/>
                <a:ea typeface="Inter"/>
                <a:cs typeface="Inter"/>
                <a:sym typeface="Inter"/>
              </a:defRPr>
            </a:lvl4pPr>
            <a:lvl5pPr lvl="4" rtl="0">
              <a:spcBef>
                <a:spcPts val="0"/>
              </a:spcBef>
              <a:spcAft>
                <a:spcPts val="0"/>
              </a:spcAft>
              <a:buSzPts val="3000"/>
              <a:buFont typeface="Inter"/>
              <a:buNone/>
              <a:defRPr sz="3000">
                <a:latin typeface="Inter"/>
                <a:ea typeface="Inter"/>
                <a:cs typeface="Inter"/>
                <a:sym typeface="Inter"/>
              </a:defRPr>
            </a:lvl5pPr>
            <a:lvl6pPr lvl="5" rtl="0">
              <a:spcBef>
                <a:spcPts val="0"/>
              </a:spcBef>
              <a:spcAft>
                <a:spcPts val="0"/>
              </a:spcAft>
              <a:buSzPts val="3000"/>
              <a:buFont typeface="Inter"/>
              <a:buNone/>
              <a:defRPr sz="3000">
                <a:latin typeface="Inter"/>
                <a:ea typeface="Inter"/>
                <a:cs typeface="Inter"/>
                <a:sym typeface="Inter"/>
              </a:defRPr>
            </a:lvl6pPr>
            <a:lvl7pPr lvl="6" rtl="0">
              <a:spcBef>
                <a:spcPts val="0"/>
              </a:spcBef>
              <a:spcAft>
                <a:spcPts val="0"/>
              </a:spcAft>
              <a:buSzPts val="3000"/>
              <a:buFont typeface="Inter"/>
              <a:buNone/>
              <a:defRPr sz="3000">
                <a:latin typeface="Inter"/>
                <a:ea typeface="Inter"/>
                <a:cs typeface="Inter"/>
                <a:sym typeface="Inter"/>
              </a:defRPr>
            </a:lvl7pPr>
            <a:lvl8pPr lvl="7" rtl="0">
              <a:spcBef>
                <a:spcPts val="0"/>
              </a:spcBef>
              <a:spcAft>
                <a:spcPts val="0"/>
              </a:spcAft>
              <a:buSzPts val="3000"/>
              <a:buFont typeface="Inter"/>
              <a:buNone/>
              <a:defRPr sz="3000">
                <a:latin typeface="Inter"/>
                <a:ea typeface="Inter"/>
                <a:cs typeface="Inter"/>
                <a:sym typeface="Inter"/>
              </a:defRPr>
            </a:lvl8pPr>
            <a:lvl9pPr lvl="8" rtl="0">
              <a:spcBef>
                <a:spcPts val="0"/>
              </a:spcBef>
              <a:spcAft>
                <a:spcPts val="0"/>
              </a:spcAft>
              <a:buSzPts val="3000"/>
              <a:buFont typeface="Inter"/>
              <a:buNone/>
              <a:defRPr sz="3000">
                <a:latin typeface="Inter"/>
                <a:ea typeface="Inter"/>
                <a:cs typeface="Inter"/>
                <a:sym typeface="Inter"/>
              </a:defRPr>
            </a:lvl9pPr>
          </a:lstStyle>
          <a:p>
            <a:r>
              <a:t>xx%</a:t>
            </a:r>
          </a:p>
        </p:txBody>
      </p:sp>
      <p:sp>
        <p:nvSpPr>
          <p:cNvPr id="59" name="Google Shape;59;p13"/>
          <p:cNvSpPr txBox="1">
            <a:spLocks noGrp="1"/>
          </p:cNvSpPr>
          <p:nvPr>
            <p:ph type="title" idx="4" hasCustomPrompt="1"/>
          </p:nvPr>
        </p:nvSpPr>
        <p:spPr>
          <a:xfrm>
            <a:off x="3341033" y="150457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Font typeface="Inter"/>
              <a:buNone/>
              <a:defRPr sz="3000">
                <a:solidFill>
                  <a:schemeClr val="accent1"/>
                </a:solidFill>
                <a:latin typeface="Inter"/>
                <a:ea typeface="Inter"/>
                <a:cs typeface="Inter"/>
                <a:sym typeface="Inter"/>
              </a:defRPr>
            </a:lvl1pPr>
            <a:lvl2pPr lvl="1" rtl="0">
              <a:spcBef>
                <a:spcPts val="0"/>
              </a:spcBef>
              <a:spcAft>
                <a:spcPts val="0"/>
              </a:spcAft>
              <a:buSzPts val="3000"/>
              <a:buFont typeface="Inter"/>
              <a:buNone/>
              <a:defRPr sz="3000">
                <a:latin typeface="Inter"/>
                <a:ea typeface="Inter"/>
                <a:cs typeface="Inter"/>
                <a:sym typeface="Inter"/>
              </a:defRPr>
            </a:lvl2pPr>
            <a:lvl3pPr lvl="2" rtl="0">
              <a:spcBef>
                <a:spcPts val="0"/>
              </a:spcBef>
              <a:spcAft>
                <a:spcPts val="0"/>
              </a:spcAft>
              <a:buSzPts val="3000"/>
              <a:buFont typeface="Inter"/>
              <a:buNone/>
              <a:defRPr sz="3000">
                <a:latin typeface="Inter"/>
                <a:ea typeface="Inter"/>
                <a:cs typeface="Inter"/>
                <a:sym typeface="Inter"/>
              </a:defRPr>
            </a:lvl3pPr>
            <a:lvl4pPr lvl="3" rtl="0">
              <a:spcBef>
                <a:spcPts val="0"/>
              </a:spcBef>
              <a:spcAft>
                <a:spcPts val="0"/>
              </a:spcAft>
              <a:buSzPts val="3000"/>
              <a:buFont typeface="Inter"/>
              <a:buNone/>
              <a:defRPr sz="3000">
                <a:latin typeface="Inter"/>
                <a:ea typeface="Inter"/>
                <a:cs typeface="Inter"/>
                <a:sym typeface="Inter"/>
              </a:defRPr>
            </a:lvl4pPr>
            <a:lvl5pPr lvl="4" rtl="0">
              <a:spcBef>
                <a:spcPts val="0"/>
              </a:spcBef>
              <a:spcAft>
                <a:spcPts val="0"/>
              </a:spcAft>
              <a:buSzPts val="3000"/>
              <a:buFont typeface="Inter"/>
              <a:buNone/>
              <a:defRPr sz="3000">
                <a:latin typeface="Inter"/>
                <a:ea typeface="Inter"/>
                <a:cs typeface="Inter"/>
                <a:sym typeface="Inter"/>
              </a:defRPr>
            </a:lvl5pPr>
            <a:lvl6pPr lvl="5" rtl="0">
              <a:spcBef>
                <a:spcPts val="0"/>
              </a:spcBef>
              <a:spcAft>
                <a:spcPts val="0"/>
              </a:spcAft>
              <a:buSzPts val="3000"/>
              <a:buFont typeface="Inter"/>
              <a:buNone/>
              <a:defRPr sz="3000">
                <a:latin typeface="Inter"/>
                <a:ea typeface="Inter"/>
                <a:cs typeface="Inter"/>
                <a:sym typeface="Inter"/>
              </a:defRPr>
            </a:lvl6pPr>
            <a:lvl7pPr lvl="6" rtl="0">
              <a:spcBef>
                <a:spcPts val="0"/>
              </a:spcBef>
              <a:spcAft>
                <a:spcPts val="0"/>
              </a:spcAft>
              <a:buSzPts val="3000"/>
              <a:buFont typeface="Inter"/>
              <a:buNone/>
              <a:defRPr sz="3000">
                <a:latin typeface="Inter"/>
                <a:ea typeface="Inter"/>
                <a:cs typeface="Inter"/>
                <a:sym typeface="Inter"/>
              </a:defRPr>
            </a:lvl7pPr>
            <a:lvl8pPr lvl="7" rtl="0">
              <a:spcBef>
                <a:spcPts val="0"/>
              </a:spcBef>
              <a:spcAft>
                <a:spcPts val="0"/>
              </a:spcAft>
              <a:buSzPts val="3000"/>
              <a:buFont typeface="Inter"/>
              <a:buNone/>
              <a:defRPr sz="3000">
                <a:latin typeface="Inter"/>
                <a:ea typeface="Inter"/>
                <a:cs typeface="Inter"/>
                <a:sym typeface="Inter"/>
              </a:defRPr>
            </a:lvl8pPr>
            <a:lvl9pPr lvl="8" rtl="0">
              <a:spcBef>
                <a:spcPts val="0"/>
              </a:spcBef>
              <a:spcAft>
                <a:spcPts val="0"/>
              </a:spcAft>
              <a:buSzPts val="3000"/>
              <a:buFont typeface="Inter"/>
              <a:buNone/>
              <a:defRPr sz="3000">
                <a:latin typeface="Inter"/>
                <a:ea typeface="Inter"/>
                <a:cs typeface="Inter"/>
                <a:sym typeface="Inter"/>
              </a:defRPr>
            </a:lvl9pPr>
          </a:lstStyle>
          <a:p>
            <a:r>
              <a:t>xx%</a:t>
            </a:r>
          </a:p>
        </p:txBody>
      </p:sp>
      <p:sp>
        <p:nvSpPr>
          <p:cNvPr id="60" name="Google Shape;60;p13"/>
          <p:cNvSpPr txBox="1">
            <a:spLocks noGrp="1"/>
          </p:cNvSpPr>
          <p:nvPr>
            <p:ph type="title" idx="5" hasCustomPrompt="1"/>
          </p:nvPr>
        </p:nvSpPr>
        <p:spPr>
          <a:xfrm>
            <a:off x="3341033" y="317744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Font typeface="Inter"/>
              <a:buNone/>
              <a:defRPr sz="3000">
                <a:solidFill>
                  <a:schemeClr val="accent1"/>
                </a:solidFill>
                <a:latin typeface="Inter"/>
                <a:ea typeface="Inter"/>
                <a:cs typeface="Inter"/>
                <a:sym typeface="Inter"/>
              </a:defRPr>
            </a:lvl1pPr>
            <a:lvl2pPr lvl="1" rtl="0">
              <a:spcBef>
                <a:spcPts val="0"/>
              </a:spcBef>
              <a:spcAft>
                <a:spcPts val="0"/>
              </a:spcAft>
              <a:buSzPts val="3000"/>
              <a:buFont typeface="Inter"/>
              <a:buNone/>
              <a:defRPr sz="3000">
                <a:latin typeface="Inter"/>
                <a:ea typeface="Inter"/>
                <a:cs typeface="Inter"/>
                <a:sym typeface="Inter"/>
              </a:defRPr>
            </a:lvl2pPr>
            <a:lvl3pPr lvl="2" rtl="0">
              <a:spcBef>
                <a:spcPts val="0"/>
              </a:spcBef>
              <a:spcAft>
                <a:spcPts val="0"/>
              </a:spcAft>
              <a:buSzPts val="3000"/>
              <a:buFont typeface="Inter"/>
              <a:buNone/>
              <a:defRPr sz="3000">
                <a:latin typeface="Inter"/>
                <a:ea typeface="Inter"/>
                <a:cs typeface="Inter"/>
                <a:sym typeface="Inter"/>
              </a:defRPr>
            </a:lvl3pPr>
            <a:lvl4pPr lvl="3" rtl="0">
              <a:spcBef>
                <a:spcPts val="0"/>
              </a:spcBef>
              <a:spcAft>
                <a:spcPts val="0"/>
              </a:spcAft>
              <a:buSzPts val="3000"/>
              <a:buFont typeface="Inter"/>
              <a:buNone/>
              <a:defRPr sz="3000">
                <a:latin typeface="Inter"/>
                <a:ea typeface="Inter"/>
                <a:cs typeface="Inter"/>
                <a:sym typeface="Inter"/>
              </a:defRPr>
            </a:lvl4pPr>
            <a:lvl5pPr lvl="4" rtl="0">
              <a:spcBef>
                <a:spcPts val="0"/>
              </a:spcBef>
              <a:spcAft>
                <a:spcPts val="0"/>
              </a:spcAft>
              <a:buSzPts val="3000"/>
              <a:buFont typeface="Inter"/>
              <a:buNone/>
              <a:defRPr sz="3000">
                <a:latin typeface="Inter"/>
                <a:ea typeface="Inter"/>
                <a:cs typeface="Inter"/>
                <a:sym typeface="Inter"/>
              </a:defRPr>
            </a:lvl5pPr>
            <a:lvl6pPr lvl="5" rtl="0">
              <a:spcBef>
                <a:spcPts val="0"/>
              </a:spcBef>
              <a:spcAft>
                <a:spcPts val="0"/>
              </a:spcAft>
              <a:buSzPts val="3000"/>
              <a:buFont typeface="Inter"/>
              <a:buNone/>
              <a:defRPr sz="3000">
                <a:latin typeface="Inter"/>
                <a:ea typeface="Inter"/>
                <a:cs typeface="Inter"/>
                <a:sym typeface="Inter"/>
              </a:defRPr>
            </a:lvl6pPr>
            <a:lvl7pPr lvl="6" rtl="0">
              <a:spcBef>
                <a:spcPts val="0"/>
              </a:spcBef>
              <a:spcAft>
                <a:spcPts val="0"/>
              </a:spcAft>
              <a:buSzPts val="3000"/>
              <a:buFont typeface="Inter"/>
              <a:buNone/>
              <a:defRPr sz="3000">
                <a:latin typeface="Inter"/>
                <a:ea typeface="Inter"/>
                <a:cs typeface="Inter"/>
                <a:sym typeface="Inter"/>
              </a:defRPr>
            </a:lvl7pPr>
            <a:lvl8pPr lvl="7" rtl="0">
              <a:spcBef>
                <a:spcPts val="0"/>
              </a:spcBef>
              <a:spcAft>
                <a:spcPts val="0"/>
              </a:spcAft>
              <a:buSzPts val="3000"/>
              <a:buFont typeface="Inter"/>
              <a:buNone/>
              <a:defRPr sz="3000">
                <a:latin typeface="Inter"/>
                <a:ea typeface="Inter"/>
                <a:cs typeface="Inter"/>
                <a:sym typeface="Inter"/>
              </a:defRPr>
            </a:lvl8pPr>
            <a:lvl9pPr lvl="8" rtl="0">
              <a:spcBef>
                <a:spcPts val="0"/>
              </a:spcBef>
              <a:spcAft>
                <a:spcPts val="0"/>
              </a:spcAft>
              <a:buSzPts val="3000"/>
              <a:buFont typeface="Inter"/>
              <a:buNone/>
              <a:defRPr sz="3000">
                <a:latin typeface="Inter"/>
                <a:ea typeface="Inter"/>
                <a:cs typeface="Inter"/>
                <a:sym typeface="Inter"/>
              </a:defRPr>
            </a:lvl9pPr>
          </a:lstStyle>
          <a:p>
            <a:r>
              <a:t>xx%</a:t>
            </a:r>
          </a:p>
        </p:txBody>
      </p:sp>
      <p:sp>
        <p:nvSpPr>
          <p:cNvPr id="61" name="Google Shape;61;p13"/>
          <p:cNvSpPr txBox="1">
            <a:spLocks noGrp="1"/>
          </p:cNvSpPr>
          <p:nvPr>
            <p:ph type="title" idx="6" hasCustomPrompt="1"/>
          </p:nvPr>
        </p:nvSpPr>
        <p:spPr>
          <a:xfrm>
            <a:off x="5962074" y="150457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Font typeface="Inter"/>
              <a:buNone/>
              <a:defRPr sz="3000">
                <a:solidFill>
                  <a:schemeClr val="accent1"/>
                </a:solidFill>
                <a:latin typeface="Inter"/>
                <a:ea typeface="Inter"/>
                <a:cs typeface="Inter"/>
                <a:sym typeface="Inter"/>
              </a:defRPr>
            </a:lvl1pPr>
            <a:lvl2pPr lvl="1" rtl="0">
              <a:spcBef>
                <a:spcPts val="0"/>
              </a:spcBef>
              <a:spcAft>
                <a:spcPts val="0"/>
              </a:spcAft>
              <a:buSzPts val="3000"/>
              <a:buFont typeface="Inter"/>
              <a:buNone/>
              <a:defRPr sz="3000">
                <a:latin typeface="Inter"/>
                <a:ea typeface="Inter"/>
                <a:cs typeface="Inter"/>
                <a:sym typeface="Inter"/>
              </a:defRPr>
            </a:lvl2pPr>
            <a:lvl3pPr lvl="2" rtl="0">
              <a:spcBef>
                <a:spcPts val="0"/>
              </a:spcBef>
              <a:spcAft>
                <a:spcPts val="0"/>
              </a:spcAft>
              <a:buSzPts val="3000"/>
              <a:buFont typeface="Inter"/>
              <a:buNone/>
              <a:defRPr sz="3000">
                <a:latin typeface="Inter"/>
                <a:ea typeface="Inter"/>
                <a:cs typeface="Inter"/>
                <a:sym typeface="Inter"/>
              </a:defRPr>
            </a:lvl3pPr>
            <a:lvl4pPr lvl="3" rtl="0">
              <a:spcBef>
                <a:spcPts val="0"/>
              </a:spcBef>
              <a:spcAft>
                <a:spcPts val="0"/>
              </a:spcAft>
              <a:buSzPts val="3000"/>
              <a:buFont typeface="Inter"/>
              <a:buNone/>
              <a:defRPr sz="3000">
                <a:latin typeface="Inter"/>
                <a:ea typeface="Inter"/>
                <a:cs typeface="Inter"/>
                <a:sym typeface="Inter"/>
              </a:defRPr>
            </a:lvl4pPr>
            <a:lvl5pPr lvl="4" rtl="0">
              <a:spcBef>
                <a:spcPts val="0"/>
              </a:spcBef>
              <a:spcAft>
                <a:spcPts val="0"/>
              </a:spcAft>
              <a:buSzPts val="3000"/>
              <a:buFont typeface="Inter"/>
              <a:buNone/>
              <a:defRPr sz="3000">
                <a:latin typeface="Inter"/>
                <a:ea typeface="Inter"/>
                <a:cs typeface="Inter"/>
                <a:sym typeface="Inter"/>
              </a:defRPr>
            </a:lvl5pPr>
            <a:lvl6pPr lvl="5" rtl="0">
              <a:spcBef>
                <a:spcPts val="0"/>
              </a:spcBef>
              <a:spcAft>
                <a:spcPts val="0"/>
              </a:spcAft>
              <a:buSzPts val="3000"/>
              <a:buFont typeface="Inter"/>
              <a:buNone/>
              <a:defRPr sz="3000">
                <a:latin typeface="Inter"/>
                <a:ea typeface="Inter"/>
                <a:cs typeface="Inter"/>
                <a:sym typeface="Inter"/>
              </a:defRPr>
            </a:lvl6pPr>
            <a:lvl7pPr lvl="6" rtl="0">
              <a:spcBef>
                <a:spcPts val="0"/>
              </a:spcBef>
              <a:spcAft>
                <a:spcPts val="0"/>
              </a:spcAft>
              <a:buSzPts val="3000"/>
              <a:buFont typeface="Inter"/>
              <a:buNone/>
              <a:defRPr sz="3000">
                <a:latin typeface="Inter"/>
                <a:ea typeface="Inter"/>
                <a:cs typeface="Inter"/>
                <a:sym typeface="Inter"/>
              </a:defRPr>
            </a:lvl7pPr>
            <a:lvl8pPr lvl="7" rtl="0">
              <a:spcBef>
                <a:spcPts val="0"/>
              </a:spcBef>
              <a:spcAft>
                <a:spcPts val="0"/>
              </a:spcAft>
              <a:buSzPts val="3000"/>
              <a:buFont typeface="Inter"/>
              <a:buNone/>
              <a:defRPr sz="3000">
                <a:latin typeface="Inter"/>
                <a:ea typeface="Inter"/>
                <a:cs typeface="Inter"/>
                <a:sym typeface="Inter"/>
              </a:defRPr>
            </a:lvl8pPr>
            <a:lvl9pPr lvl="8" rtl="0">
              <a:spcBef>
                <a:spcPts val="0"/>
              </a:spcBef>
              <a:spcAft>
                <a:spcPts val="0"/>
              </a:spcAft>
              <a:buSzPts val="3000"/>
              <a:buFont typeface="Inter"/>
              <a:buNone/>
              <a:defRPr sz="3000">
                <a:latin typeface="Inter"/>
                <a:ea typeface="Inter"/>
                <a:cs typeface="Inter"/>
                <a:sym typeface="Inter"/>
              </a:defRPr>
            </a:lvl9pPr>
          </a:lstStyle>
          <a:p>
            <a:r>
              <a:t>xx%</a:t>
            </a:r>
          </a:p>
        </p:txBody>
      </p:sp>
      <p:sp>
        <p:nvSpPr>
          <p:cNvPr id="62" name="Google Shape;62;p13"/>
          <p:cNvSpPr txBox="1">
            <a:spLocks noGrp="1"/>
          </p:cNvSpPr>
          <p:nvPr>
            <p:ph type="title" idx="7" hasCustomPrompt="1"/>
          </p:nvPr>
        </p:nvSpPr>
        <p:spPr>
          <a:xfrm>
            <a:off x="5962074" y="317744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Font typeface="Inter"/>
              <a:buNone/>
              <a:defRPr sz="3000">
                <a:solidFill>
                  <a:schemeClr val="accent1"/>
                </a:solidFill>
                <a:latin typeface="Inter"/>
                <a:ea typeface="Inter"/>
                <a:cs typeface="Inter"/>
                <a:sym typeface="Inter"/>
              </a:defRPr>
            </a:lvl1pPr>
            <a:lvl2pPr lvl="1" rtl="0">
              <a:spcBef>
                <a:spcPts val="0"/>
              </a:spcBef>
              <a:spcAft>
                <a:spcPts val="0"/>
              </a:spcAft>
              <a:buSzPts val="3000"/>
              <a:buFont typeface="Inter"/>
              <a:buNone/>
              <a:defRPr sz="3000">
                <a:latin typeface="Inter"/>
                <a:ea typeface="Inter"/>
                <a:cs typeface="Inter"/>
                <a:sym typeface="Inter"/>
              </a:defRPr>
            </a:lvl2pPr>
            <a:lvl3pPr lvl="2" rtl="0">
              <a:spcBef>
                <a:spcPts val="0"/>
              </a:spcBef>
              <a:spcAft>
                <a:spcPts val="0"/>
              </a:spcAft>
              <a:buSzPts val="3000"/>
              <a:buFont typeface="Inter"/>
              <a:buNone/>
              <a:defRPr sz="3000">
                <a:latin typeface="Inter"/>
                <a:ea typeface="Inter"/>
                <a:cs typeface="Inter"/>
                <a:sym typeface="Inter"/>
              </a:defRPr>
            </a:lvl3pPr>
            <a:lvl4pPr lvl="3" rtl="0">
              <a:spcBef>
                <a:spcPts val="0"/>
              </a:spcBef>
              <a:spcAft>
                <a:spcPts val="0"/>
              </a:spcAft>
              <a:buSzPts val="3000"/>
              <a:buFont typeface="Inter"/>
              <a:buNone/>
              <a:defRPr sz="3000">
                <a:latin typeface="Inter"/>
                <a:ea typeface="Inter"/>
                <a:cs typeface="Inter"/>
                <a:sym typeface="Inter"/>
              </a:defRPr>
            </a:lvl4pPr>
            <a:lvl5pPr lvl="4" rtl="0">
              <a:spcBef>
                <a:spcPts val="0"/>
              </a:spcBef>
              <a:spcAft>
                <a:spcPts val="0"/>
              </a:spcAft>
              <a:buSzPts val="3000"/>
              <a:buFont typeface="Inter"/>
              <a:buNone/>
              <a:defRPr sz="3000">
                <a:latin typeface="Inter"/>
                <a:ea typeface="Inter"/>
                <a:cs typeface="Inter"/>
                <a:sym typeface="Inter"/>
              </a:defRPr>
            </a:lvl5pPr>
            <a:lvl6pPr lvl="5" rtl="0">
              <a:spcBef>
                <a:spcPts val="0"/>
              </a:spcBef>
              <a:spcAft>
                <a:spcPts val="0"/>
              </a:spcAft>
              <a:buSzPts val="3000"/>
              <a:buFont typeface="Inter"/>
              <a:buNone/>
              <a:defRPr sz="3000">
                <a:latin typeface="Inter"/>
                <a:ea typeface="Inter"/>
                <a:cs typeface="Inter"/>
                <a:sym typeface="Inter"/>
              </a:defRPr>
            </a:lvl6pPr>
            <a:lvl7pPr lvl="6" rtl="0">
              <a:spcBef>
                <a:spcPts val="0"/>
              </a:spcBef>
              <a:spcAft>
                <a:spcPts val="0"/>
              </a:spcAft>
              <a:buSzPts val="3000"/>
              <a:buFont typeface="Inter"/>
              <a:buNone/>
              <a:defRPr sz="3000">
                <a:latin typeface="Inter"/>
                <a:ea typeface="Inter"/>
                <a:cs typeface="Inter"/>
                <a:sym typeface="Inter"/>
              </a:defRPr>
            </a:lvl7pPr>
            <a:lvl8pPr lvl="7" rtl="0">
              <a:spcBef>
                <a:spcPts val="0"/>
              </a:spcBef>
              <a:spcAft>
                <a:spcPts val="0"/>
              </a:spcAft>
              <a:buSzPts val="3000"/>
              <a:buFont typeface="Inter"/>
              <a:buNone/>
              <a:defRPr sz="3000">
                <a:latin typeface="Inter"/>
                <a:ea typeface="Inter"/>
                <a:cs typeface="Inter"/>
                <a:sym typeface="Inter"/>
              </a:defRPr>
            </a:lvl8pPr>
            <a:lvl9pPr lvl="8" rtl="0">
              <a:spcBef>
                <a:spcPts val="0"/>
              </a:spcBef>
              <a:spcAft>
                <a:spcPts val="0"/>
              </a:spcAft>
              <a:buSzPts val="3000"/>
              <a:buFont typeface="Inter"/>
              <a:buNone/>
              <a:defRPr sz="3000">
                <a:latin typeface="Inter"/>
                <a:ea typeface="Inter"/>
                <a:cs typeface="Inter"/>
                <a:sym typeface="Inter"/>
              </a:defRPr>
            </a:lvl9pPr>
          </a:lstStyle>
          <a:p>
            <a:r>
              <a:t>xx%</a:t>
            </a:r>
          </a:p>
        </p:txBody>
      </p:sp>
      <p:sp>
        <p:nvSpPr>
          <p:cNvPr id="63" name="Google Shape;63;p13"/>
          <p:cNvSpPr txBox="1">
            <a:spLocks noGrp="1"/>
          </p:cNvSpPr>
          <p:nvPr>
            <p:ph type="subTitle" idx="1"/>
          </p:nvPr>
        </p:nvSpPr>
        <p:spPr>
          <a:xfrm>
            <a:off x="720000" y="1873788"/>
            <a:ext cx="24687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1800"/>
              <a:buFont typeface="Inter"/>
              <a:buNone/>
              <a:defRPr sz="1800">
                <a:latin typeface="Inter"/>
                <a:ea typeface="Inter"/>
                <a:cs typeface="Inter"/>
                <a:sym typeface="Inter"/>
              </a:defRPr>
            </a:lvl2pPr>
            <a:lvl3pPr lvl="2" rtl="0">
              <a:lnSpc>
                <a:spcPct val="100000"/>
              </a:lnSpc>
              <a:spcBef>
                <a:spcPts val="0"/>
              </a:spcBef>
              <a:spcAft>
                <a:spcPts val="0"/>
              </a:spcAft>
              <a:buSzPts val="1800"/>
              <a:buFont typeface="Inter"/>
              <a:buNone/>
              <a:defRPr sz="1800">
                <a:latin typeface="Inter"/>
                <a:ea typeface="Inter"/>
                <a:cs typeface="Inter"/>
                <a:sym typeface="Inter"/>
              </a:defRPr>
            </a:lvl3pPr>
            <a:lvl4pPr lvl="3" rtl="0">
              <a:lnSpc>
                <a:spcPct val="100000"/>
              </a:lnSpc>
              <a:spcBef>
                <a:spcPts val="0"/>
              </a:spcBef>
              <a:spcAft>
                <a:spcPts val="0"/>
              </a:spcAft>
              <a:buSzPts val="1800"/>
              <a:buFont typeface="Inter"/>
              <a:buNone/>
              <a:defRPr sz="1800">
                <a:latin typeface="Inter"/>
                <a:ea typeface="Inter"/>
                <a:cs typeface="Inter"/>
                <a:sym typeface="Inter"/>
              </a:defRPr>
            </a:lvl4pPr>
            <a:lvl5pPr lvl="4" rtl="0">
              <a:lnSpc>
                <a:spcPct val="100000"/>
              </a:lnSpc>
              <a:spcBef>
                <a:spcPts val="0"/>
              </a:spcBef>
              <a:spcAft>
                <a:spcPts val="0"/>
              </a:spcAft>
              <a:buSzPts val="1800"/>
              <a:buFont typeface="Inter"/>
              <a:buNone/>
              <a:defRPr sz="1800">
                <a:latin typeface="Inter"/>
                <a:ea typeface="Inter"/>
                <a:cs typeface="Inter"/>
                <a:sym typeface="Inter"/>
              </a:defRPr>
            </a:lvl5pPr>
            <a:lvl6pPr lvl="5" rtl="0">
              <a:lnSpc>
                <a:spcPct val="100000"/>
              </a:lnSpc>
              <a:spcBef>
                <a:spcPts val="0"/>
              </a:spcBef>
              <a:spcAft>
                <a:spcPts val="0"/>
              </a:spcAft>
              <a:buSzPts val="1800"/>
              <a:buFont typeface="Inter"/>
              <a:buNone/>
              <a:defRPr sz="1800">
                <a:latin typeface="Inter"/>
                <a:ea typeface="Inter"/>
                <a:cs typeface="Inter"/>
                <a:sym typeface="Inter"/>
              </a:defRPr>
            </a:lvl6pPr>
            <a:lvl7pPr lvl="6" rtl="0">
              <a:lnSpc>
                <a:spcPct val="100000"/>
              </a:lnSpc>
              <a:spcBef>
                <a:spcPts val="0"/>
              </a:spcBef>
              <a:spcAft>
                <a:spcPts val="0"/>
              </a:spcAft>
              <a:buSzPts val="1800"/>
              <a:buFont typeface="Inter"/>
              <a:buNone/>
              <a:defRPr sz="1800">
                <a:latin typeface="Inter"/>
                <a:ea typeface="Inter"/>
                <a:cs typeface="Inter"/>
                <a:sym typeface="Inter"/>
              </a:defRPr>
            </a:lvl7pPr>
            <a:lvl8pPr lvl="7" rtl="0">
              <a:lnSpc>
                <a:spcPct val="100000"/>
              </a:lnSpc>
              <a:spcBef>
                <a:spcPts val="0"/>
              </a:spcBef>
              <a:spcAft>
                <a:spcPts val="0"/>
              </a:spcAft>
              <a:buSzPts val="1800"/>
              <a:buFont typeface="Inter"/>
              <a:buNone/>
              <a:defRPr sz="1800">
                <a:latin typeface="Inter"/>
                <a:ea typeface="Inter"/>
                <a:cs typeface="Inter"/>
                <a:sym typeface="Inter"/>
              </a:defRPr>
            </a:lvl8pPr>
            <a:lvl9pPr lvl="8" rtl="0">
              <a:lnSpc>
                <a:spcPct val="100000"/>
              </a:lnSpc>
              <a:spcBef>
                <a:spcPts val="0"/>
              </a:spcBef>
              <a:spcAft>
                <a:spcPts val="0"/>
              </a:spcAft>
              <a:buSzPts val="1800"/>
              <a:buFont typeface="Inter"/>
              <a:buNone/>
              <a:defRPr sz="1800">
                <a:latin typeface="Inter"/>
                <a:ea typeface="Inter"/>
                <a:cs typeface="Inter"/>
                <a:sym typeface="Inter"/>
              </a:defRPr>
            </a:lvl9pPr>
          </a:lstStyle>
          <a:p>
            <a:endParaRPr/>
          </a:p>
        </p:txBody>
      </p:sp>
      <p:sp>
        <p:nvSpPr>
          <p:cNvPr id="64" name="Google Shape;64;p13"/>
          <p:cNvSpPr txBox="1">
            <a:spLocks noGrp="1"/>
          </p:cNvSpPr>
          <p:nvPr>
            <p:ph type="subTitle" idx="8"/>
          </p:nvPr>
        </p:nvSpPr>
        <p:spPr>
          <a:xfrm>
            <a:off x="3341038" y="1873788"/>
            <a:ext cx="24687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1800"/>
              <a:buFont typeface="Inter"/>
              <a:buNone/>
              <a:defRPr sz="1800">
                <a:latin typeface="Inter"/>
                <a:ea typeface="Inter"/>
                <a:cs typeface="Inter"/>
                <a:sym typeface="Inter"/>
              </a:defRPr>
            </a:lvl2pPr>
            <a:lvl3pPr lvl="2" rtl="0">
              <a:lnSpc>
                <a:spcPct val="100000"/>
              </a:lnSpc>
              <a:spcBef>
                <a:spcPts val="0"/>
              </a:spcBef>
              <a:spcAft>
                <a:spcPts val="0"/>
              </a:spcAft>
              <a:buSzPts val="1800"/>
              <a:buFont typeface="Inter"/>
              <a:buNone/>
              <a:defRPr sz="1800">
                <a:latin typeface="Inter"/>
                <a:ea typeface="Inter"/>
                <a:cs typeface="Inter"/>
                <a:sym typeface="Inter"/>
              </a:defRPr>
            </a:lvl3pPr>
            <a:lvl4pPr lvl="3" rtl="0">
              <a:lnSpc>
                <a:spcPct val="100000"/>
              </a:lnSpc>
              <a:spcBef>
                <a:spcPts val="0"/>
              </a:spcBef>
              <a:spcAft>
                <a:spcPts val="0"/>
              </a:spcAft>
              <a:buSzPts val="1800"/>
              <a:buFont typeface="Inter"/>
              <a:buNone/>
              <a:defRPr sz="1800">
                <a:latin typeface="Inter"/>
                <a:ea typeface="Inter"/>
                <a:cs typeface="Inter"/>
                <a:sym typeface="Inter"/>
              </a:defRPr>
            </a:lvl4pPr>
            <a:lvl5pPr lvl="4" rtl="0">
              <a:lnSpc>
                <a:spcPct val="100000"/>
              </a:lnSpc>
              <a:spcBef>
                <a:spcPts val="0"/>
              </a:spcBef>
              <a:spcAft>
                <a:spcPts val="0"/>
              </a:spcAft>
              <a:buSzPts val="1800"/>
              <a:buFont typeface="Inter"/>
              <a:buNone/>
              <a:defRPr sz="1800">
                <a:latin typeface="Inter"/>
                <a:ea typeface="Inter"/>
                <a:cs typeface="Inter"/>
                <a:sym typeface="Inter"/>
              </a:defRPr>
            </a:lvl5pPr>
            <a:lvl6pPr lvl="5" rtl="0">
              <a:lnSpc>
                <a:spcPct val="100000"/>
              </a:lnSpc>
              <a:spcBef>
                <a:spcPts val="0"/>
              </a:spcBef>
              <a:spcAft>
                <a:spcPts val="0"/>
              </a:spcAft>
              <a:buSzPts val="1800"/>
              <a:buFont typeface="Inter"/>
              <a:buNone/>
              <a:defRPr sz="1800">
                <a:latin typeface="Inter"/>
                <a:ea typeface="Inter"/>
                <a:cs typeface="Inter"/>
                <a:sym typeface="Inter"/>
              </a:defRPr>
            </a:lvl6pPr>
            <a:lvl7pPr lvl="6" rtl="0">
              <a:lnSpc>
                <a:spcPct val="100000"/>
              </a:lnSpc>
              <a:spcBef>
                <a:spcPts val="0"/>
              </a:spcBef>
              <a:spcAft>
                <a:spcPts val="0"/>
              </a:spcAft>
              <a:buSzPts val="1800"/>
              <a:buFont typeface="Inter"/>
              <a:buNone/>
              <a:defRPr sz="1800">
                <a:latin typeface="Inter"/>
                <a:ea typeface="Inter"/>
                <a:cs typeface="Inter"/>
                <a:sym typeface="Inter"/>
              </a:defRPr>
            </a:lvl7pPr>
            <a:lvl8pPr lvl="7" rtl="0">
              <a:lnSpc>
                <a:spcPct val="100000"/>
              </a:lnSpc>
              <a:spcBef>
                <a:spcPts val="0"/>
              </a:spcBef>
              <a:spcAft>
                <a:spcPts val="0"/>
              </a:spcAft>
              <a:buSzPts val="1800"/>
              <a:buFont typeface="Inter"/>
              <a:buNone/>
              <a:defRPr sz="1800">
                <a:latin typeface="Inter"/>
                <a:ea typeface="Inter"/>
                <a:cs typeface="Inter"/>
                <a:sym typeface="Inter"/>
              </a:defRPr>
            </a:lvl8pPr>
            <a:lvl9pPr lvl="8" rtl="0">
              <a:lnSpc>
                <a:spcPct val="100000"/>
              </a:lnSpc>
              <a:spcBef>
                <a:spcPts val="0"/>
              </a:spcBef>
              <a:spcAft>
                <a:spcPts val="0"/>
              </a:spcAft>
              <a:buSzPts val="1800"/>
              <a:buFont typeface="Inter"/>
              <a:buNone/>
              <a:defRPr sz="1800">
                <a:latin typeface="Inter"/>
                <a:ea typeface="Inter"/>
                <a:cs typeface="Inter"/>
                <a:sym typeface="Inter"/>
              </a:defRPr>
            </a:lvl9pPr>
          </a:lstStyle>
          <a:p>
            <a:endParaRPr/>
          </a:p>
        </p:txBody>
      </p:sp>
      <p:sp>
        <p:nvSpPr>
          <p:cNvPr id="65" name="Google Shape;65;p13"/>
          <p:cNvSpPr txBox="1">
            <a:spLocks noGrp="1"/>
          </p:cNvSpPr>
          <p:nvPr>
            <p:ph type="subTitle" idx="9"/>
          </p:nvPr>
        </p:nvSpPr>
        <p:spPr>
          <a:xfrm>
            <a:off x="5962075" y="1873788"/>
            <a:ext cx="24687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1800"/>
              <a:buFont typeface="Inter"/>
              <a:buNone/>
              <a:defRPr sz="1800">
                <a:latin typeface="Inter"/>
                <a:ea typeface="Inter"/>
                <a:cs typeface="Inter"/>
                <a:sym typeface="Inter"/>
              </a:defRPr>
            </a:lvl2pPr>
            <a:lvl3pPr lvl="2" rtl="0">
              <a:lnSpc>
                <a:spcPct val="100000"/>
              </a:lnSpc>
              <a:spcBef>
                <a:spcPts val="0"/>
              </a:spcBef>
              <a:spcAft>
                <a:spcPts val="0"/>
              </a:spcAft>
              <a:buSzPts val="1800"/>
              <a:buFont typeface="Inter"/>
              <a:buNone/>
              <a:defRPr sz="1800">
                <a:latin typeface="Inter"/>
                <a:ea typeface="Inter"/>
                <a:cs typeface="Inter"/>
                <a:sym typeface="Inter"/>
              </a:defRPr>
            </a:lvl3pPr>
            <a:lvl4pPr lvl="3" rtl="0">
              <a:lnSpc>
                <a:spcPct val="100000"/>
              </a:lnSpc>
              <a:spcBef>
                <a:spcPts val="0"/>
              </a:spcBef>
              <a:spcAft>
                <a:spcPts val="0"/>
              </a:spcAft>
              <a:buSzPts val="1800"/>
              <a:buFont typeface="Inter"/>
              <a:buNone/>
              <a:defRPr sz="1800">
                <a:latin typeface="Inter"/>
                <a:ea typeface="Inter"/>
                <a:cs typeface="Inter"/>
                <a:sym typeface="Inter"/>
              </a:defRPr>
            </a:lvl4pPr>
            <a:lvl5pPr lvl="4" rtl="0">
              <a:lnSpc>
                <a:spcPct val="100000"/>
              </a:lnSpc>
              <a:spcBef>
                <a:spcPts val="0"/>
              </a:spcBef>
              <a:spcAft>
                <a:spcPts val="0"/>
              </a:spcAft>
              <a:buSzPts val="1800"/>
              <a:buFont typeface="Inter"/>
              <a:buNone/>
              <a:defRPr sz="1800">
                <a:latin typeface="Inter"/>
                <a:ea typeface="Inter"/>
                <a:cs typeface="Inter"/>
                <a:sym typeface="Inter"/>
              </a:defRPr>
            </a:lvl5pPr>
            <a:lvl6pPr lvl="5" rtl="0">
              <a:lnSpc>
                <a:spcPct val="100000"/>
              </a:lnSpc>
              <a:spcBef>
                <a:spcPts val="0"/>
              </a:spcBef>
              <a:spcAft>
                <a:spcPts val="0"/>
              </a:spcAft>
              <a:buSzPts val="1800"/>
              <a:buFont typeface="Inter"/>
              <a:buNone/>
              <a:defRPr sz="1800">
                <a:latin typeface="Inter"/>
                <a:ea typeface="Inter"/>
                <a:cs typeface="Inter"/>
                <a:sym typeface="Inter"/>
              </a:defRPr>
            </a:lvl6pPr>
            <a:lvl7pPr lvl="6" rtl="0">
              <a:lnSpc>
                <a:spcPct val="100000"/>
              </a:lnSpc>
              <a:spcBef>
                <a:spcPts val="0"/>
              </a:spcBef>
              <a:spcAft>
                <a:spcPts val="0"/>
              </a:spcAft>
              <a:buSzPts val="1800"/>
              <a:buFont typeface="Inter"/>
              <a:buNone/>
              <a:defRPr sz="1800">
                <a:latin typeface="Inter"/>
                <a:ea typeface="Inter"/>
                <a:cs typeface="Inter"/>
                <a:sym typeface="Inter"/>
              </a:defRPr>
            </a:lvl7pPr>
            <a:lvl8pPr lvl="7" rtl="0">
              <a:lnSpc>
                <a:spcPct val="100000"/>
              </a:lnSpc>
              <a:spcBef>
                <a:spcPts val="0"/>
              </a:spcBef>
              <a:spcAft>
                <a:spcPts val="0"/>
              </a:spcAft>
              <a:buSzPts val="1800"/>
              <a:buFont typeface="Inter"/>
              <a:buNone/>
              <a:defRPr sz="1800">
                <a:latin typeface="Inter"/>
                <a:ea typeface="Inter"/>
                <a:cs typeface="Inter"/>
                <a:sym typeface="Inter"/>
              </a:defRPr>
            </a:lvl8pPr>
            <a:lvl9pPr lvl="8" rtl="0">
              <a:lnSpc>
                <a:spcPct val="100000"/>
              </a:lnSpc>
              <a:spcBef>
                <a:spcPts val="0"/>
              </a:spcBef>
              <a:spcAft>
                <a:spcPts val="0"/>
              </a:spcAft>
              <a:buSzPts val="1800"/>
              <a:buFont typeface="Inter"/>
              <a:buNone/>
              <a:defRPr sz="1800">
                <a:latin typeface="Inter"/>
                <a:ea typeface="Inter"/>
                <a:cs typeface="Inter"/>
                <a:sym typeface="Inter"/>
              </a:defRPr>
            </a:lvl9pPr>
          </a:lstStyle>
          <a:p>
            <a:endParaRPr/>
          </a:p>
        </p:txBody>
      </p:sp>
      <p:sp>
        <p:nvSpPr>
          <p:cNvPr id="66" name="Google Shape;66;p13"/>
          <p:cNvSpPr txBox="1">
            <a:spLocks noGrp="1"/>
          </p:cNvSpPr>
          <p:nvPr>
            <p:ph type="subTitle" idx="13"/>
          </p:nvPr>
        </p:nvSpPr>
        <p:spPr>
          <a:xfrm>
            <a:off x="720000" y="3521401"/>
            <a:ext cx="24687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1800"/>
              <a:buFont typeface="Inter"/>
              <a:buNone/>
              <a:defRPr sz="1800">
                <a:latin typeface="Inter"/>
                <a:ea typeface="Inter"/>
                <a:cs typeface="Inter"/>
                <a:sym typeface="Inter"/>
              </a:defRPr>
            </a:lvl2pPr>
            <a:lvl3pPr lvl="2" rtl="0">
              <a:lnSpc>
                <a:spcPct val="100000"/>
              </a:lnSpc>
              <a:spcBef>
                <a:spcPts val="0"/>
              </a:spcBef>
              <a:spcAft>
                <a:spcPts val="0"/>
              </a:spcAft>
              <a:buSzPts val="1800"/>
              <a:buFont typeface="Inter"/>
              <a:buNone/>
              <a:defRPr sz="1800">
                <a:latin typeface="Inter"/>
                <a:ea typeface="Inter"/>
                <a:cs typeface="Inter"/>
                <a:sym typeface="Inter"/>
              </a:defRPr>
            </a:lvl3pPr>
            <a:lvl4pPr lvl="3" rtl="0">
              <a:lnSpc>
                <a:spcPct val="100000"/>
              </a:lnSpc>
              <a:spcBef>
                <a:spcPts val="0"/>
              </a:spcBef>
              <a:spcAft>
                <a:spcPts val="0"/>
              </a:spcAft>
              <a:buSzPts val="1800"/>
              <a:buFont typeface="Inter"/>
              <a:buNone/>
              <a:defRPr sz="1800">
                <a:latin typeface="Inter"/>
                <a:ea typeface="Inter"/>
                <a:cs typeface="Inter"/>
                <a:sym typeface="Inter"/>
              </a:defRPr>
            </a:lvl4pPr>
            <a:lvl5pPr lvl="4" rtl="0">
              <a:lnSpc>
                <a:spcPct val="100000"/>
              </a:lnSpc>
              <a:spcBef>
                <a:spcPts val="0"/>
              </a:spcBef>
              <a:spcAft>
                <a:spcPts val="0"/>
              </a:spcAft>
              <a:buSzPts val="1800"/>
              <a:buFont typeface="Inter"/>
              <a:buNone/>
              <a:defRPr sz="1800">
                <a:latin typeface="Inter"/>
                <a:ea typeface="Inter"/>
                <a:cs typeface="Inter"/>
                <a:sym typeface="Inter"/>
              </a:defRPr>
            </a:lvl5pPr>
            <a:lvl6pPr lvl="5" rtl="0">
              <a:lnSpc>
                <a:spcPct val="100000"/>
              </a:lnSpc>
              <a:spcBef>
                <a:spcPts val="0"/>
              </a:spcBef>
              <a:spcAft>
                <a:spcPts val="0"/>
              </a:spcAft>
              <a:buSzPts val="1800"/>
              <a:buFont typeface="Inter"/>
              <a:buNone/>
              <a:defRPr sz="1800">
                <a:latin typeface="Inter"/>
                <a:ea typeface="Inter"/>
                <a:cs typeface="Inter"/>
                <a:sym typeface="Inter"/>
              </a:defRPr>
            </a:lvl6pPr>
            <a:lvl7pPr lvl="6" rtl="0">
              <a:lnSpc>
                <a:spcPct val="100000"/>
              </a:lnSpc>
              <a:spcBef>
                <a:spcPts val="0"/>
              </a:spcBef>
              <a:spcAft>
                <a:spcPts val="0"/>
              </a:spcAft>
              <a:buSzPts val="1800"/>
              <a:buFont typeface="Inter"/>
              <a:buNone/>
              <a:defRPr sz="1800">
                <a:latin typeface="Inter"/>
                <a:ea typeface="Inter"/>
                <a:cs typeface="Inter"/>
                <a:sym typeface="Inter"/>
              </a:defRPr>
            </a:lvl7pPr>
            <a:lvl8pPr lvl="7" rtl="0">
              <a:lnSpc>
                <a:spcPct val="100000"/>
              </a:lnSpc>
              <a:spcBef>
                <a:spcPts val="0"/>
              </a:spcBef>
              <a:spcAft>
                <a:spcPts val="0"/>
              </a:spcAft>
              <a:buSzPts val="1800"/>
              <a:buFont typeface="Inter"/>
              <a:buNone/>
              <a:defRPr sz="1800">
                <a:latin typeface="Inter"/>
                <a:ea typeface="Inter"/>
                <a:cs typeface="Inter"/>
                <a:sym typeface="Inter"/>
              </a:defRPr>
            </a:lvl8pPr>
            <a:lvl9pPr lvl="8" rtl="0">
              <a:lnSpc>
                <a:spcPct val="100000"/>
              </a:lnSpc>
              <a:spcBef>
                <a:spcPts val="0"/>
              </a:spcBef>
              <a:spcAft>
                <a:spcPts val="0"/>
              </a:spcAft>
              <a:buSzPts val="1800"/>
              <a:buFont typeface="Inter"/>
              <a:buNone/>
              <a:defRPr sz="1800">
                <a:latin typeface="Inter"/>
                <a:ea typeface="Inter"/>
                <a:cs typeface="Inter"/>
                <a:sym typeface="Inter"/>
              </a:defRPr>
            </a:lvl9pPr>
          </a:lstStyle>
          <a:p>
            <a:endParaRPr/>
          </a:p>
        </p:txBody>
      </p:sp>
      <p:sp>
        <p:nvSpPr>
          <p:cNvPr id="67" name="Google Shape;67;p13"/>
          <p:cNvSpPr txBox="1">
            <a:spLocks noGrp="1"/>
          </p:cNvSpPr>
          <p:nvPr>
            <p:ph type="subTitle" idx="14"/>
          </p:nvPr>
        </p:nvSpPr>
        <p:spPr>
          <a:xfrm>
            <a:off x="3341038" y="3521401"/>
            <a:ext cx="24687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1800"/>
              <a:buFont typeface="Inter"/>
              <a:buNone/>
              <a:defRPr sz="1800">
                <a:latin typeface="Inter"/>
                <a:ea typeface="Inter"/>
                <a:cs typeface="Inter"/>
                <a:sym typeface="Inter"/>
              </a:defRPr>
            </a:lvl2pPr>
            <a:lvl3pPr lvl="2" rtl="0">
              <a:lnSpc>
                <a:spcPct val="100000"/>
              </a:lnSpc>
              <a:spcBef>
                <a:spcPts val="0"/>
              </a:spcBef>
              <a:spcAft>
                <a:spcPts val="0"/>
              </a:spcAft>
              <a:buSzPts val="1800"/>
              <a:buFont typeface="Inter"/>
              <a:buNone/>
              <a:defRPr sz="1800">
                <a:latin typeface="Inter"/>
                <a:ea typeface="Inter"/>
                <a:cs typeface="Inter"/>
                <a:sym typeface="Inter"/>
              </a:defRPr>
            </a:lvl3pPr>
            <a:lvl4pPr lvl="3" rtl="0">
              <a:lnSpc>
                <a:spcPct val="100000"/>
              </a:lnSpc>
              <a:spcBef>
                <a:spcPts val="0"/>
              </a:spcBef>
              <a:spcAft>
                <a:spcPts val="0"/>
              </a:spcAft>
              <a:buSzPts val="1800"/>
              <a:buFont typeface="Inter"/>
              <a:buNone/>
              <a:defRPr sz="1800">
                <a:latin typeface="Inter"/>
                <a:ea typeface="Inter"/>
                <a:cs typeface="Inter"/>
                <a:sym typeface="Inter"/>
              </a:defRPr>
            </a:lvl4pPr>
            <a:lvl5pPr lvl="4" rtl="0">
              <a:lnSpc>
                <a:spcPct val="100000"/>
              </a:lnSpc>
              <a:spcBef>
                <a:spcPts val="0"/>
              </a:spcBef>
              <a:spcAft>
                <a:spcPts val="0"/>
              </a:spcAft>
              <a:buSzPts val="1800"/>
              <a:buFont typeface="Inter"/>
              <a:buNone/>
              <a:defRPr sz="1800">
                <a:latin typeface="Inter"/>
                <a:ea typeface="Inter"/>
                <a:cs typeface="Inter"/>
                <a:sym typeface="Inter"/>
              </a:defRPr>
            </a:lvl5pPr>
            <a:lvl6pPr lvl="5" rtl="0">
              <a:lnSpc>
                <a:spcPct val="100000"/>
              </a:lnSpc>
              <a:spcBef>
                <a:spcPts val="0"/>
              </a:spcBef>
              <a:spcAft>
                <a:spcPts val="0"/>
              </a:spcAft>
              <a:buSzPts val="1800"/>
              <a:buFont typeface="Inter"/>
              <a:buNone/>
              <a:defRPr sz="1800">
                <a:latin typeface="Inter"/>
                <a:ea typeface="Inter"/>
                <a:cs typeface="Inter"/>
                <a:sym typeface="Inter"/>
              </a:defRPr>
            </a:lvl6pPr>
            <a:lvl7pPr lvl="6" rtl="0">
              <a:lnSpc>
                <a:spcPct val="100000"/>
              </a:lnSpc>
              <a:spcBef>
                <a:spcPts val="0"/>
              </a:spcBef>
              <a:spcAft>
                <a:spcPts val="0"/>
              </a:spcAft>
              <a:buSzPts val="1800"/>
              <a:buFont typeface="Inter"/>
              <a:buNone/>
              <a:defRPr sz="1800">
                <a:latin typeface="Inter"/>
                <a:ea typeface="Inter"/>
                <a:cs typeface="Inter"/>
                <a:sym typeface="Inter"/>
              </a:defRPr>
            </a:lvl7pPr>
            <a:lvl8pPr lvl="7" rtl="0">
              <a:lnSpc>
                <a:spcPct val="100000"/>
              </a:lnSpc>
              <a:spcBef>
                <a:spcPts val="0"/>
              </a:spcBef>
              <a:spcAft>
                <a:spcPts val="0"/>
              </a:spcAft>
              <a:buSzPts val="1800"/>
              <a:buFont typeface="Inter"/>
              <a:buNone/>
              <a:defRPr sz="1800">
                <a:latin typeface="Inter"/>
                <a:ea typeface="Inter"/>
                <a:cs typeface="Inter"/>
                <a:sym typeface="Inter"/>
              </a:defRPr>
            </a:lvl8pPr>
            <a:lvl9pPr lvl="8" rtl="0">
              <a:lnSpc>
                <a:spcPct val="100000"/>
              </a:lnSpc>
              <a:spcBef>
                <a:spcPts val="0"/>
              </a:spcBef>
              <a:spcAft>
                <a:spcPts val="0"/>
              </a:spcAft>
              <a:buSzPts val="1800"/>
              <a:buFont typeface="Inter"/>
              <a:buNone/>
              <a:defRPr sz="1800">
                <a:latin typeface="Inter"/>
                <a:ea typeface="Inter"/>
                <a:cs typeface="Inter"/>
                <a:sym typeface="Inter"/>
              </a:defRPr>
            </a:lvl9pPr>
          </a:lstStyle>
          <a:p>
            <a:endParaRPr/>
          </a:p>
        </p:txBody>
      </p:sp>
      <p:sp>
        <p:nvSpPr>
          <p:cNvPr id="68" name="Google Shape;68;p13"/>
          <p:cNvSpPr txBox="1">
            <a:spLocks noGrp="1"/>
          </p:cNvSpPr>
          <p:nvPr>
            <p:ph type="subTitle" idx="15"/>
          </p:nvPr>
        </p:nvSpPr>
        <p:spPr>
          <a:xfrm>
            <a:off x="5962075" y="3521401"/>
            <a:ext cx="24687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Inter"/>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1800"/>
              <a:buFont typeface="Inter"/>
              <a:buNone/>
              <a:defRPr sz="1800">
                <a:latin typeface="Inter"/>
                <a:ea typeface="Inter"/>
                <a:cs typeface="Inter"/>
                <a:sym typeface="Inter"/>
              </a:defRPr>
            </a:lvl2pPr>
            <a:lvl3pPr lvl="2" rtl="0">
              <a:lnSpc>
                <a:spcPct val="100000"/>
              </a:lnSpc>
              <a:spcBef>
                <a:spcPts val="0"/>
              </a:spcBef>
              <a:spcAft>
                <a:spcPts val="0"/>
              </a:spcAft>
              <a:buSzPts val="1800"/>
              <a:buFont typeface="Inter"/>
              <a:buNone/>
              <a:defRPr sz="1800">
                <a:latin typeface="Inter"/>
                <a:ea typeface="Inter"/>
                <a:cs typeface="Inter"/>
                <a:sym typeface="Inter"/>
              </a:defRPr>
            </a:lvl3pPr>
            <a:lvl4pPr lvl="3" rtl="0">
              <a:lnSpc>
                <a:spcPct val="100000"/>
              </a:lnSpc>
              <a:spcBef>
                <a:spcPts val="0"/>
              </a:spcBef>
              <a:spcAft>
                <a:spcPts val="0"/>
              </a:spcAft>
              <a:buSzPts val="1800"/>
              <a:buFont typeface="Inter"/>
              <a:buNone/>
              <a:defRPr sz="1800">
                <a:latin typeface="Inter"/>
                <a:ea typeface="Inter"/>
                <a:cs typeface="Inter"/>
                <a:sym typeface="Inter"/>
              </a:defRPr>
            </a:lvl4pPr>
            <a:lvl5pPr lvl="4" rtl="0">
              <a:lnSpc>
                <a:spcPct val="100000"/>
              </a:lnSpc>
              <a:spcBef>
                <a:spcPts val="0"/>
              </a:spcBef>
              <a:spcAft>
                <a:spcPts val="0"/>
              </a:spcAft>
              <a:buSzPts val="1800"/>
              <a:buFont typeface="Inter"/>
              <a:buNone/>
              <a:defRPr sz="1800">
                <a:latin typeface="Inter"/>
                <a:ea typeface="Inter"/>
                <a:cs typeface="Inter"/>
                <a:sym typeface="Inter"/>
              </a:defRPr>
            </a:lvl5pPr>
            <a:lvl6pPr lvl="5" rtl="0">
              <a:lnSpc>
                <a:spcPct val="100000"/>
              </a:lnSpc>
              <a:spcBef>
                <a:spcPts val="0"/>
              </a:spcBef>
              <a:spcAft>
                <a:spcPts val="0"/>
              </a:spcAft>
              <a:buSzPts val="1800"/>
              <a:buFont typeface="Inter"/>
              <a:buNone/>
              <a:defRPr sz="1800">
                <a:latin typeface="Inter"/>
                <a:ea typeface="Inter"/>
                <a:cs typeface="Inter"/>
                <a:sym typeface="Inter"/>
              </a:defRPr>
            </a:lvl6pPr>
            <a:lvl7pPr lvl="6" rtl="0">
              <a:lnSpc>
                <a:spcPct val="100000"/>
              </a:lnSpc>
              <a:spcBef>
                <a:spcPts val="0"/>
              </a:spcBef>
              <a:spcAft>
                <a:spcPts val="0"/>
              </a:spcAft>
              <a:buSzPts val="1800"/>
              <a:buFont typeface="Inter"/>
              <a:buNone/>
              <a:defRPr sz="1800">
                <a:latin typeface="Inter"/>
                <a:ea typeface="Inter"/>
                <a:cs typeface="Inter"/>
                <a:sym typeface="Inter"/>
              </a:defRPr>
            </a:lvl7pPr>
            <a:lvl8pPr lvl="7" rtl="0">
              <a:lnSpc>
                <a:spcPct val="100000"/>
              </a:lnSpc>
              <a:spcBef>
                <a:spcPts val="0"/>
              </a:spcBef>
              <a:spcAft>
                <a:spcPts val="0"/>
              </a:spcAft>
              <a:buSzPts val="1800"/>
              <a:buFont typeface="Inter"/>
              <a:buNone/>
              <a:defRPr sz="1800">
                <a:latin typeface="Inter"/>
                <a:ea typeface="Inter"/>
                <a:cs typeface="Inter"/>
                <a:sym typeface="Inter"/>
              </a:defRPr>
            </a:lvl8pPr>
            <a:lvl9pPr lvl="8" rtl="0">
              <a:lnSpc>
                <a:spcPct val="100000"/>
              </a:lnSpc>
              <a:spcBef>
                <a:spcPts val="0"/>
              </a:spcBef>
              <a:spcAft>
                <a:spcPts val="0"/>
              </a:spcAft>
              <a:buSzPts val="1800"/>
              <a:buFont typeface="Inter"/>
              <a:buNone/>
              <a:defRPr sz="1800">
                <a:latin typeface="Inter"/>
                <a:ea typeface="Inter"/>
                <a:cs typeface="Inter"/>
                <a:sym typeface="Inter"/>
              </a:defRPr>
            </a:lvl9pPr>
          </a:lstStyle>
          <a:p>
            <a:endParaRPr/>
          </a:p>
        </p:txBody>
      </p:sp>
      <p:sp>
        <p:nvSpPr>
          <p:cNvPr id="69" name="Google Shape;69;p13"/>
          <p:cNvSpPr txBox="1">
            <a:spLocks noGrp="1"/>
          </p:cNvSpPr>
          <p:nvPr>
            <p:ph type="subTitle" idx="16"/>
          </p:nvPr>
        </p:nvSpPr>
        <p:spPr>
          <a:xfrm>
            <a:off x="720000" y="2321400"/>
            <a:ext cx="246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0" name="Google Shape;70;p13"/>
          <p:cNvSpPr txBox="1">
            <a:spLocks noGrp="1"/>
          </p:cNvSpPr>
          <p:nvPr>
            <p:ph type="subTitle" idx="17"/>
          </p:nvPr>
        </p:nvSpPr>
        <p:spPr>
          <a:xfrm>
            <a:off x="3341042" y="2321400"/>
            <a:ext cx="246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1" name="Google Shape;71;p13"/>
          <p:cNvSpPr txBox="1">
            <a:spLocks noGrp="1"/>
          </p:cNvSpPr>
          <p:nvPr>
            <p:ph type="subTitle" idx="18"/>
          </p:nvPr>
        </p:nvSpPr>
        <p:spPr>
          <a:xfrm>
            <a:off x="5962096" y="2321400"/>
            <a:ext cx="246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2" name="Google Shape;72;p13"/>
          <p:cNvSpPr txBox="1">
            <a:spLocks noGrp="1"/>
          </p:cNvSpPr>
          <p:nvPr>
            <p:ph type="subTitle" idx="19"/>
          </p:nvPr>
        </p:nvSpPr>
        <p:spPr>
          <a:xfrm>
            <a:off x="720000" y="3981175"/>
            <a:ext cx="246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3" name="Google Shape;73;p13"/>
          <p:cNvSpPr txBox="1">
            <a:spLocks noGrp="1"/>
          </p:cNvSpPr>
          <p:nvPr>
            <p:ph type="subTitle" idx="20"/>
          </p:nvPr>
        </p:nvSpPr>
        <p:spPr>
          <a:xfrm>
            <a:off x="3341042" y="3981175"/>
            <a:ext cx="246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4" name="Google Shape;74;p13"/>
          <p:cNvSpPr txBox="1">
            <a:spLocks noGrp="1"/>
          </p:cNvSpPr>
          <p:nvPr>
            <p:ph type="subTitle" idx="21"/>
          </p:nvPr>
        </p:nvSpPr>
        <p:spPr>
          <a:xfrm>
            <a:off x="5962096" y="3981175"/>
            <a:ext cx="246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5"/>
        <p:cNvGrpSpPr/>
        <p:nvPr/>
      </p:nvGrpSpPr>
      <p:grpSpPr>
        <a:xfrm>
          <a:off x="0" y="0"/>
          <a:ext cx="0" cy="0"/>
          <a:chOff x="0" y="0"/>
          <a:chExt cx="0" cy="0"/>
        </a:xfrm>
      </p:grpSpPr>
      <p:pic>
        <p:nvPicPr>
          <p:cNvPr id="76" name="Google Shape;76;p14"/>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77" name="Google Shape;77;p14"/>
          <p:cNvSpPr/>
          <p:nvPr/>
        </p:nvSpPr>
        <p:spPr>
          <a:xfrm>
            <a:off x="713250" y="1255950"/>
            <a:ext cx="7717500" cy="2631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8" name="Google Shape;78;p14"/>
          <p:cNvSpPr txBox="1">
            <a:spLocks noGrp="1"/>
          </p:cNvSpPr>
          <p:nvPr>
            <p:ph type="title"/>
          </p:nvPr>
        </p:nvSpPr>
        <p:spPr>
          <a:xfrm>
            <a:off x="1882800" y="3085138"/>
            <a:ext cx="5378400" cy="66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Inter"/>
              <a:buNone/>
              <a:defRPr sz="2000">
                <a:latin typeface="Inter"/>
                <a:ea typeface="Inter"/>
                <a:cs typeface="Inter"/>
                <a:sym typeface="Inter"/>
              </a:defRPr>
            </a:lvl1pPr>
            <a:lvl2pPr lvl="1" algn="ctr" rtl="0">
              <a:spcBef>
                <a:spcPts val="0"/>
              </a:spcBef>
              <a:spcAft>
                <a:spcPts val="0"/>
              </a:spcAft>
              <a:buSzPts val="3000"/>
              <a:buFont typeface="Inter"/>
              <a:buNone/>
              <a:defRPr sz="3000">
                <a:latin typeface="Inter"/>
                <a:ea typeface="Inter"/>
                <a:cs typeface="Inter"/>
                <a:sym typeface="Inter"/>
              </a:defRPr>
            </a:lvl2pPr>
            <a:lvl3pPr lvl="2" algn="ctr" rtl="0">
              <a:spcBef>
                <a:spcPts val="0"/>
              </a:spcBef>
              <a:spcAft>
                <a:spcPts val="0"/>
              </a:spcAft>
              <a:buSzPts val="3000"/>
              <a:buFont typeface="Inter"/>
              <a:buNone/>
              <a:defRPr sz="3000">
                <a:latin typeface="Inter"/>
                <a:ea typeface="Inter"/>
                <a:cs typeface="Inter"/>
                <a:sym typeface="Inter"/>
              </a:defRPr>
            </a:lvl3pPr>
            <a:lvl4pPr lvl="3" algn="ctr" rtl="0">
              <a:spcBef>
                <a:spcPts val="0"/>
              </a:spcBef>
              <a:spcAft>
                <a:spcPts val="0"/>
              </a:spcAft>
              <a:buSzPts val="3000"/>
              <a:buFont typeface="Inter"/>
              <a:buNone/>
              <a:defRPr sz="3000">
                <a:latin typeface="Inter"/>
                <a:ea typeface="Inter"/>
                <a:cs typeface="Inter"/>
                <a:sym typeface="Inter"/>
              </a:defRPr>
            </a:lvl4pPr>
            <a:lvl5pPr lvl="4" algn="ctr" rtl="0">
              <a:spcBef>
                <a:spcPts val="0"/>
              </a:spcBef>
              <a:spcAft>
                <a:spcPts val="0"/>
              </a:spcAft>
              <a:buSzPts val="3000"/>
              <a:buFont typeface="Inter"/>
              <a:buNone/>
              <a:defRPr sz="3000">
                <a:latin typeface="Inter"/>
                <a:ea typeface="Inter"/>
                <a:cs typeface="Inter"/>
                <a:sym typeface="Inter"/>
              </a:defRPr>
            </a:lvl5pPr>
            <a:lvl6pPr lvl="5" algn="ctr" rtl="0">
              <a:spcBef>
                <a:spcPts val="0"/>
              </a:spcBef>
              <a:spcAft>
                <a:spcPts val="0"/>
              </a:spcAft>
              <a:buSzPts val="3000"/>
              <a:buFont typeface="Inter"/>
              <a:buNone/>
              <a:defRPr sz="3000">
                <a:latin typeface="Inter"/>
                <a:ea typeface="Inter"/>
                <a:cs typeface="Inter"/>
                <a:sym typeface="Inter"/>
              </a:defRPr>
            </a:lvl6pPr>
            <a:lvl7pPr lvl="6" algn="ctr" rtl="0">
              <a:spcBef>
                <a:spcPts val="0"/>
              </a:spcBef>
              <a:spcAft>
                <a:spcPts val="0"/>
              </a:spcAft>
              <a:buSzPts val="3000"/>
              <a:buFont typeface="Inter"/>
              <a:buNone/>
              <a:defRPr sz="3000">
                <a:latin typeface="Inter"/>
                <a:ea typeface="Inter"/>
                <a:cs typeface="Inter"/>
                <a:sym typeface="Inter"/>
              </a:defRPr>
            </a:lvl7pPr>
            <a:lvl8pPr lvl="7" algn="ctr" rtl="0">
              <a:spcBef>
                <a:spcPts val="0"/>
              </a:spcBef>
              <a:spcAft>
                <a:spcPts val="0"/>
              </a:spcAft>
              <a:buSzPts val="3000"/>
              <a:buFont typeface="Inter"/>
              <a:buNone/>
              <a:defRPr sz="3000">
                <a:latin typeface="Inter"/>
                <a:ea typeface="Inter"/>
                <a:cs typeface="Inter"/>
                <a:sym typeface="Inter"/>
              </a:defRPr>
            </a:lvl8pPr>
            <a:lvl9pPr lvl="8" algn="ctr" rtl="0">
              <a:spcBef>
                <a:spcPts val="0"/>
              </a:spcBef>
              <a:spcAft>
                <a:spcPts val="0"/>
              </a:spcAft>
              <a:buSzPts val="3000"/>
              <a:buFont typeface="Inter"/>
              <a:buNone/>
              <a:defRPr sz="3000">
                <a:latin typeface="Inter"/>
                <a:ea typeface="Inter"/>
                <a:cs typeface="Inter"/>
                <a:sym typeface="Inter"/>
              </a:defRPr>
            </a:lvl9pPr>
          </a:lstStyle>
          <a:p>
            <a:endParaRPr/>
          </a:p>
        </p:txBody>
      </p:sp>
      <p:sp>
        <p:nvSpPr>
          <p:cNvPr id="79" name="Google Shape;79;p14"/>
          <p:cNvSpPr txBox="1">
            <a:spLocks noGrp="1"/>
          </p:cNvSpPr>
          <p:nvPr>
            <p:ph type="subTitle" idx="1"/>
          </p:nvPr>
        </p:nvSpPr>
        <p:spPr>
          <a:xfrm>
            <a:off x="1065325" y="1646013"/>
            <a:ext cx="6852300" cy="132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Font typeface="Montserrat"/>
              <a:buNone/>
              <a:defRPr sz="2500">
                <a:latin typeface="Montserrat"/>
                <a:ea typeface="Montserrat"/>
                <a:cs typeface="Montserrat"/>
                <a:sym typeface="Montserrat"/>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80"/>
        <p:cNvGrpSpPr/>
        <p:nvPr/>
      </p:nvGrpSpPr>
      <p:grpSpPr>
        <a:xfrm>
          <a:off x="0" y="0"/>
          <a:ext cx="0" cy="0"/>
          <a:chOff x="0" y="0"/>
          <a:chExt cx="0" cy="0"/>
        </a:xfrm>
      </p:grpSpPr>
      <p:pic>
        <p:nvPicPr>
          <p:cNvPr id="81" name="Google Shape;81;p15"/>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82" name="Google Shape;82;p15"/>
          <p:cNvSpPr txBox="1">
            <a:spLocks noGrp="1"/>
          </p:cNvSpPr>
          <p:nvPr>
            <p:ph type="title"/>
          </p:nvPr>
        </p:nvSpPr>
        <p:spPr>
          <a:xfrm>
            <a:off x="720000" y="1093600"/>
            <a:ext cx="3519600" cy="165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5"/>
          <p:cNvSpPr txBox="1">
            <a:spLocks noGrp="1"/>
          </p:cNvSpPr>
          <p:nvPr>
            <p:ph type="subTitle" idx="1"/>
          </p:nvPr>
        </p:nvSpPr>
        <p:spPr>
          <a:xfrm>
            <a:off x="720000" y="3047550"/>
            <a:ext cx="35196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84" name="Google Shape;84;p15"/>
          <p:cNvSpPr>
            <a:spLocks noGrp="1"/>
          </p:cNvSpPr>
          <p:nvPr>
            <p:ph type="pic" idx="2"/>
          </p:nvPr>
        </p:nvSpPr>
        <p:spPr>
          <a:xfrm>
            <a:off x="5212800" y="1093600"/>
            <a:ext cx="3931200" cy="40758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85"/>
        <p:cNvGrpSpPr/>
        <p:nvPr/>
      </p:nvGrpSpPr>
      <p:grpSpPr>
        <a:xfrm>
          <a:off x="0" y="0"/>
          <a:ext cx="0" cy="0"/>
          <a:chOff x="0" y="0"/>
          <a:chExt cx="0" cy="0"/>
        </a:xfrm>
      </p:grpSpPr>
      <p:pic>
        <p:nvPicPr>
          <p:cNvPr id="86" name="Google Shape;86;p16"/>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87" name="Google Shape;87;p16"/>
          <p:cNvSpPr txBox="1">
            <a:spLocks noGrp="1"/>
          </p:cNvSpPr>
          <p:nvPr>
            <p:ph type="title"/>
          </p:nvPr>
        </p:nvSpPr>
        <p:spPr>
          <a:xfrm>
            <a:off x="720000" y="1876150"/>
            <a:ext cx="3861000" cy="585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16"/>
          <p:cNvSpPr txBox="1">
            <a:spLocks noGrp="1"/>
          </p:cNvSpPr>
          <p:nvPr>
            <p:ph type="subTitle" idx="1"/>
          </p:nvPr>
        </p:nvSpPr>
        <p:spPr>
          <a:xfrm>
            <a:off x="720000" y="2462175"/>
            <a:ext cx="38610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89"/>
        <p:cNvGrpSpPr/>
        <p:nvPr/>
      </p:nvGrpSpPr>
      <p:grpSpPr>
        <a:xfrm>
          <a:off x="0" y="0"/>
          <a:ext cx="0" cy="0"/>
          <a:chOff x="0" y="0"/>
          <a:chExt cx="0" cy="0"/>
        </a:xfrm>
      </p:grpSpPr>
      <p:pic>
        <p:nvPicPr>
          <p:cNvPr id="90" name="Google Shape;90;p17"/>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91" name="Google Shape;91;p17"/>
          <p:cNvSpPr txBox="1">
            <a:spLocks noGrp="1"/>
          </p:cNvSpPr>
          <p:nvPr>
            <p:ph type="title"/>
          </p:nvPr>
        </p:nvSpPr>
        <p:spPr>
          <a:xfrm>
            <a:off x="4837200" y="1501200"/>
            <a:ext cx="3593400" cy="106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2" name="Google Shape;92;p17"/>
          <p:cNvSpPr txBox="1">
            <a:spLocks noGrp="1"/>
          </p:cNvSpPr>
          <p:nvPr>
            <p:ph type="subTitle" idx="1"/>
          </p:nvPr>
        </p:nvSpPr>
        <p:spPr>
          <a:xfrm>
            <a:off x="4837371" y="2562000"/>
            <a:ext cx="3593400" cy="1080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11_1_1">
    <p:spTree>
      <p:nvGrpSpPr>
        <p:cNvPr id="1" name="Shape 93"/>
        <p:cNvGrpSpPr/>
        <p:nvPr/>
      </p:nvGrpSpPr>
      <p:grpSpPr>
        <a:xfrm>
          <a:off x="0" y="0"/>
          <a:ext cx="0" cy="0"/>
          <a:chOff x="0" y="0"/>
          <a:chExt cx="0" cy="0"/>
        </a:xfrm>
      </p:grpSpPr>
      <p:pic>
        <p:nvPicPr>
          <p:cNvPr id="94" name="Google Shape;94;p18"/>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95" name="Google Shape;95;p18"/>
          <p:cNvSpPr txBox="1">
            <a:spLocks noGrp="1"/>
          </p:cNvSpPr>
          <p:nvPr>
            <p:ph type="title"/>
          </p:nvPr>
        </p:nvSpPr>
        <p:spPr>
          <a:xfrm>
            <a:off x="713225" y="950125"/>
            <a:ext cx="3423000" cy="1123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6" name="Google Shape;96;p18"/>
          <p:cNvSpPr>
            <a:spLocks noGrp="1"/>
          </p:cNvSpPr>
          <p:nvPr>
            <p:ph type="pic" idx="2"/>
          </p:nvPr>
        </p:nvSpPr>
        <p:spPr>
          <a:xfrm>
            <a:off x="5374900" y="-5800"/>
            <a:ext cx="3099600" cy="1826700"/>
          </a:xfrm>
          <a:prstGeom prst="rect">
            <a:avLst/>
          </a:prstGeom>
          <a:noFill/>
          <a:ln>
            <a:noFill/>
          </a:ln>
        </p:spPr>
      </p:sp>
      <p:sp>
        <p:nvSpPr>
          <p:cNvPr id="97" name="Google Shape;97;p18"/>
          <p:cNvSpPr>
            <a:spLocks noGrp="1"/>
          </p:cNvSpPr>
          <p:nvPr>
            <p:ph type="pic" idx="3"/>
          </p:nvPr>
        </p:nvSpPr>
        <p:spPr>
          <a:xfrm>
            <a:off x="5374900" y="1957800"/>
            <a:ext cx="3099600" cy="3185700"/>
          </a:xfrm>
          <a:prstGeom prst="rect">
            <a:avLst/>
          </a:prstGeom>
          <a:noFill/>
          <a:ln>
            <a:noFill/>
          </a:ln>
        </p:spPr>
      </p:sp>
      <p:sp>
        <p:nvSpPr>
          <p:cNvPr id="98" name="Google Shape;98;p18"/>
          <p:cNvSpPr txBox="1">
            <a:spLocks noGrp="1"/>
          </p:cNvSpPr>
          <p:nvPr>
            <p:ph type="subTitle" idx="1"/>
          </p:nvPr>
        </p:nvSpPr>
        <p:spPr>
          <a:xfrm>
            <a:off x="713225" y="2460888"/>
            <a:ext cx="3423000" cy="1323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4">
  <p:cSld name="CUSTOM_14_1_1">
    <p:spTree>
      <p:nvGrpSpPr>
        <p:cNvPr id="1" name="Shape 99"/>
        <p:cNvGrpSpPr/>
        <p:nvPr/>
      </p:nvGrpSpPr>
      <p:grpSpPr>
        <a:xfrm>
          <a:off x="0" y="0"/>
          <a:ext cx="0" cy="0"/>
          <a:chOff x="0" y="0"/>
          <a:chExt cx="0" cy="0"/>
        </a:xfrm>
      </p:grpSpPr>
      <p:pic>
        <p:nvPicPr>
          <p:cNvPr id="100" name="Google Shape;100;p19"/>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01" name="Google Shape;101;p19"/>
          <p:cNvSpPr txBox="1">
            <a:spLocks noGrp="1"/>
          </p:cNvSpPr>
          <p:nvPr>
            <p:ph type="title"/>
          </p:nvPr>
        </p:nvSpPr>
        <p:spPr>
          <a:xfrm>
            <a:off x="713225" y="822431"/>
            <a:ext cx="3423000" cy="1094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2" name="Google Shape;102;p19"/>
          <p:cNvSpPr txBox="1">
            <a:spLocks noGrp="1"/>
          </p:cNvSpPr>
          <p:nvPr>
            <p:ph type="subTitle" idx="1"/>
          </p:nvPr>
        </p:nvSpPr>
        <p:spPr>
          <a:xfrm>
            <a:off x="713225" y="2278238"/>
            <a:ext cx="3423000" cy="1323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5">
  <p:cSld name="CUSTOM_16_1_1">
    <p:spTree>
      <p:nvGrpSpPr>
        <p:cNvPr id="1" name="Shape 103"/>
        <p:cNvGrpSpPr/>
        <p:nvPr/>
      </p:nvGrpSpPr>
      <p:grpSpPr>
        <a:xfrm>
          <a:off x="0" y="0"/>
          <a:ext cx="0" cy="0"/>
          <a:chOff x="0" y="0"/>
          <a:chExt cx="0" cy="0"/>
        </a:xfrm>
      </p:grpSpPr>
      <p:pic>
        <p:nvPicPr>
          <p:cNvPr id="104" name="Google Shape;104;p20"/>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05" name="Google Shape;105;p20"/>
          <p:cNvSpPr>
            <a:spLocks noGrp="1"/>
          </p:cNvSpPr>
          <p:nvPr>
            <p:ph type="pic" idx="2"/>
          </p:nvPr>
        </p:nvSpPr>
        <p:spPr>
          <a:xfrm>
            <a:off x="5006000" y="1550375"/>
            <a:ext cx="1617600" cy="3601800"/>
          </a:xfrm>
          <a:prstGeom prst="rect">
            <a:avLst/>
          </a:prstGeom>
          <a:noFill/>
          <a:ln>
            <a:noFill/>
          </a:ln>
        </p:spPr>
      </p:sp>
      <p:sp>
        <p:nvSpPr>
          <p:cNvPr id="106" name="Google Shape;106;p20"/>
          <p:cNvSpPr>
            <a:spLocks noGrp="1"/>
          </p:cNvSpPr>
          <p:nvPr>
            <p:ph type="pic" idx="3"/>
          </p:nvPr>
        </p:nvSpPr>
        <p:spPr>
          <a:xfrm>
            <a:off x="6813175" y="0"/>
            <a:ext cx="1617600" cy="3601800"/>
          </a:xfrm>
          <a:prstGeom prst="rect">
            <a:avLst/>
          </a:prstGeom>
          <a:noFill/>
          <a:ln>
            <a:noFill/>
          </a:ln>
        </p:spPr>
      </p:sp>
      <p:sp>
        <p:nvSpPr>
          <p:cNvPr id="107" name="Google Shape;107;p20"/>
          <p:cNvSpPr txBox="1">
            <a:spLocks noGrp="1"/>
          </p:cNvSpPr>
          <p:nvPr>
            <p:ph type="title"/>
          </p:nvPr>
        </p:nvSpPr>
        <p:spPr>
          <a:xfrm>
            <a:off x="713225" y="821144"/>
            <a:ext cx="3423000" cy="11583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8" name="Google Shape;108;p20"/>
          <p:cNvSpPr txBox="1">
            <a:spLocks noGrp="1"/>
          </p:cNvSpPr>
          <p:nvPr>
            <p:ph type="subTitle" idx="1"/>
          </p:nvPr>
        </p:nvSpPr>
        <p:spPr>
          <a:xfrm>
            <a:off x="713225" y="2278238"/>
            <a:ext cx="3423000" cy="1323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09"/>
        <p:cNvGrpSpPr/>
        <p:nvPr/>
      </p:nvGrpSpPr>
      <p:grpSpPr>
        <a:xfrm>
          <a:off x="0" y="0"/>
          <a:ext cx="0" cy="0"/>
          <a:chOff x="0" y="0"/>
          <a:chExt cx="0" cy="0"/>
        </a:xfrm>
      </p:grpSpPr>
      <p:pic>
        <p:nvPicPr>
          <p:cNvPr id="110" name="Google Shape;110;p21"/>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11" name="Google Shape;111;p21"/>
          <p:cNvSpPr/>
          <p:nvPr/>
        </p:nvSpPr>
        <p:spPr>
          <a:xfrm>
            <a:off x="713225" y="1425975"/>
            <a:ext cx="7704000" cy="2716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2" name="Google Shape;11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Font typeface="Inter"/>
              <a:buNone/>
              <a:defRPr>
                <a:latin typeface="Inter"/>
                <a:ea typeface="Inter"/>
                <a:cs typeface="Inter"/>
                <a:sym typeface="Inter"/>
              </a:defRPr>
            </a:lvl2pPr>
            <a:lvl3pPr lvl="2" rtl="0">
              <a:spcBef>
                <a:spcPts val="0"/>
              </a:spcBef>
              <a:spcAft>
                <a:spcPts val="0"/>
              </a:spcAft>
              <a:buSzPts val="3500"/>
              <a:buFont typeface="Inter"/>
              <a:buNone/>
              <a:defRPr>
                <a:latin typeface="Inter"/>
                <a:ea typeface="Inter"/>
                <a:cs typeface="Inter"/>
                <a:sym typeface="Inter"/>
              </a:defRPr>
            </a:lvl3pPr>
            <a:lvl4pPr lvl="3" rtl="0">
              <a:spcBef>
                <a:spcPts val="0"/>
              </a:spcBef>
              <a:spcAft>
                <a:spcPts val="0"/>
              </a:spcAft>
              <a:buSzPts val="3500"/>
              <a:buFont typeface="Inter"/>
              <a:buNone/>
              <a:defRPr>
                <a:latin typeface="Inter"/>
                <a:ea typeface="Inter"/>
                <a:cs typeface="Inter"/>
                <a:sym typeface="Inter"/>
              </a:defRPr>
            </a:lvl4pPr>
            <a:lvl5pPr lvl="4" rtl="0">
              <a:spcBef>
                <a:spcPts val="0"/>
              </a:spcBef>
              <a:spcAft>
                <a:spcPts val="0"/>
              </a:spcAft>
              <a:buSzPts val="3500"/>
              <a:buFont typeface="Inter"/>
              <a:buNone/>
              <a:defRPr>
                <a:latin typeface="Inter"/>
                <a:ea typeface="Inter"/>
                <a:cs typeface="Inter"/>
                <a:sym typeface="Inter"/>
              </a:defRPr>
            </a:lvl5pPr>
            <a:lvl6pPr lvl="5" rtl="0">
              <a:spcBef>
                <a:spcPts val="0"/>
              </a:spcBef>
              <a:spcAft>
                <a:spcPts val="0"/>
              </a:spcAft>
              <a:buSzPts val="3500"/>
              <a:buFont typeface="Inter"/>
              <a:buNone/>
              <a:defRPr>
                <a:latin typeface="Inter"/>
                <a:ea typeface="Inter"/>
                <a:cs typeface="Inter"/>
                <a:sym typeface="Inter"/>
              </a:defRPr>
            </a:lvl6pPr>
            <a:lvl7pPr lvl="6" rtl="0">
              <a:spcBef>
                <a:spcPts val="0"/>
              </a:spcBef>
              <a:spcAft>
                <a:spcPts val="0"/>
              </a:spcAft>
              <a:buSzPts val="3500"/>
              <a:buFont typeface="Inter"/>
              <a:buNone/>
              <a:defRPr>
                <a:latin typeface="Inter"/>
                <a:ea typeface="Inter"/>
                <a:cs typeface="Inter"/>
                <a:sym typeface="Inter"/>
              </a:defRPr>
            </a:lvl7pPr>
            <a:lvl8pPr lvl="7" rtl="0">
              <a:spcBef>
                <a:spcPts val="0"/>
              </a:spcBef>
              <a:spcAft>
                <a:spcPts val="0"/>
              </a:spcAft>
              <a:buSzPts val="3500"/>
              <a:buFont typeface="Inter"/>
              <a:buNone/>
              <a:defRPr>
                <a:latin typeface="Inter"/>
                <a:ea typeface="Inter"/>
                <a:cs typeface="Inter"/>
                <a:sym typeface="Inter"/>
              </a:defRPr>
            </a:lvl8pPr>
            <a:lvl9pPr lvl="8" rtl="0">
              <a:spcBef>
                <a:spcPts val="0"/>
              </a:spcBef>
              <a:spcAft>
                <a:spcPts val="0"/>
              </a:spcAft>
              <a:buSzPts val="3500"/>
              <a:buFont typeface="Inter"/>
              <a:buNone/>
              <a:defRPr>
                <a:latin typeface="Inter"/>
                <a:ea typeface="Inter"/>
                <a:cs typeface="Inter"/>
                <a:sym typeface="Inter"/>
              </a:defRPr>
            </a:lvl9pPr>
          </a:lstStyle>
          <a:p>
            <a:endParaRPr/>
          </a:p>
        </p:txBody>
      </p:sp>
      <p:sp>
        <p:nvSpPr>
          <p:cNvPr id="113" name="Google Shape;113;p21"/>
          <p:cNvSpPr txBox="1">
            <a:spLocks noGrp="1"/>
          </p:cNvSpPr>
          <p:nvPr>
            <p:ph type="subTitle" idx="1"/>
          </p:nvPr>
        </p:nvSpPr>
        <p:spPr>
          <a:xfrm>
            <a:off x="5331300" y="2263725"/>
            <a:ext cx="2764800" cy="1599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14" name="Google Shape;114;p21"/>
          <p:cNvSpPr txBox="1">
            <a:spLocks noGrp="1"/>
          </p:cNvSpPr>
          <p:nvPr>
            <p:ph type="subTitle" idx="2"/>
          </p:nvPr>
        </p:nvSpPr>
        <p:spPr>
          <a:xfrm>
            <a:off x="1580900" y="2263725"/>
            <a:ext cx="2764800" cy="1599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15" name="Google Shape;115;p21"/>
          <p:cNvSpPr txBox="1">
            <a:spLocks noGrp="1"/>
          </p:cNvSpPr>
          <p:nvPr>
            <p:ph type="subTitle" idx="3"/>
          </p:nvPr>
        </p:nvSpPr>
        <p:spPr>
          <a:xfrm>
            <a:off x="1580900" y="1704825"/>
            <a:ext cx="27648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16" name="Google Shape;116;p21"/>
          <p:cNvSpPr txBox="1">
            <a:spLocks noGrp="1"/>
          </p:cNvSpPr>
          <p:nvPr>
            <p:ph type="subTitle" idx="4"/>
          </p:nvPr>
        </p:nvSpPr>
        <p:spPr>
          <a:xfrm>
            <a:off x="5331325" y="1704825"/>
            <a:ext cx="27648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pic>
        <p:nvPicPr>
          <p:cNvPr id="16" name="Google Shape;16;p3"/>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7" name="Google Shape;17;p3"/>
          <p:cNvSpPr txBox="1">
            <a:spLocks noGrp="1"/>
          </p:cNvSpPr>
          <p:nvPr>
            <p:ph type="title"/>
          </p:nvPr>
        </p:nvSpPr>
        <p:spPr>
          <a:xfrm>
            <a:off x="713225" y="2208525"/>
            <a:ext cx="4164900" cy="1511400"/>
          </a:xfrm>
          <a:prstGeom prst="rect">
            <a:avLst/>
          </a:prstGeom>
        </p:spPr>
        <p:txBody>
          <a:bodyPr spcFirstLastPara="1" wrap="square" lIns="91425" tIns="91425" rIns="91425" bIns="91425" anchor="t" anchorCtr="0">
            <a:noAutofit/>
          </a:bodyPr>
          <a:lstStyle>
            <a:lvl1pPr lvl="0">
              <a:spcBef>
                <a:spcPts val="0"/>
              </a:spcBef>
              <a:spcAft>
                <a:spcPts val="0"/>
              </a:spcAft>
              <a:buSzPts val="3600"/>
              <a:buFont typeface="Inter"/>
              <a:buNone/>
              <a:defRPr sz="5000">
                <a:latin typeface="Inter"/>
                <a:ea typeface="Inter"/>
                <a:cs typeface="Inter"/>
                <a:sym typeface="Inter"/>
              </a:defRPr>
            </a:lvl1pPr>
            <a:lvl2pPr lvl="1" algn="ctr">
              <a:spcBef>
                <a:spcPts val="0"/>
              </a:spcBef>
              <a:spcAft>
                <a:spcPts val="0"/>
              </a:spcAft>
              <a:buSzPts val="3600"/>
              <a:buFont typeface="Inter"/>
              <a:buNone/>
              <a:defRPr sz="3600">
                <a:latin typeface="Inter"/>
                <a:ea typeface="Inter"/>
                <a:cs typeface="Inter"/>
                <a:sym typeface="Inter"/>
              </a:defRPr>
            </a:lvl2pPr>
            <a:lvl3pPr lvl="2" algn="ctr">
              <a:spcBef>
                <a:spcPts val="0"/>
              </a:spcBef>
              <a:spcAft>
                <a:spcPts val="0"/>
              </a:spcAft>
              <a:buSzPts val="3600"/>
              <a:buFont typeface="Inter"/>
              <a:buNone/>
              <a:defRPr sz="3600">
                <a:latin typeface="Inter"/>
                <a:ea typeface="Inter"/>
                <a:cs typeface="Inter"/>
                <a:sym typeface="Inter"/>
              </a:defRPr>
            </a:lvl3pPr>
            <a:lvl4pPr lvl="3" algn="ctr">
              <a:spcBef>
                <a:spcPts val="0"/>
              </a:spcBef>
              <a:spcAft>
                <a:spcPts val="0"/>
              </a:spcAft>
              <a:buSzPts val="3600"/>
              <a:buFont typeface="Inter"/>
              <a:buNone/>
              <a:defRPr sz="3600">
                <a:latin typeface="Inter"/>
                <a:ea typeface="Inter"/>
                <a:cs typeface="Inter"/>
                <a:sym typeface="Inter"/>
              </a:defRPr>
            </a:lvl4pPr>
            <a:lvl5pPr lvl="4" algn="ctr">
              <a:spcBef>
                <a:spcPts val="0"/>
              </a:spcBef>
              <a:spcAft>
                <a:spcPts val="0"/>
              </a:spcAft>
              <a:buSzPts val="3600"/>
              <a:buFont typeface="Inter"/>
              <a:buNone/>
              <a:defRPr sz="3600">
                <a:latin typeface="Inter"/>
                <a:ea typeface="Inter"/>
                <a:cs typeface="Inter"/>
                <a:sym typeface="Inter"/>
              </a:defRPr>
            </a:lvl5pPr>
            <a:lvl6pPr lvl="5" algn="ctr">
              <a:spcBef>
                <a:spcPts val="0"/>
              </a:spcBef>
              <a:spcAft>
                <a:spcPts val="0"/>
              </a:spcAft>
              <a:buSzPts val="3600"/>
              <a:buFont typeface="Inter"/>
              <a:buNone/>
              <a:defRPr sz="3600">
                <a:latin typeface="Inter"/>
                <a:ea typeface="Inter"/>
                <a:cs typeface="Inter"/>
                <a:sym typeface="Inter"/>
              </a:defRPr>
            </a:lvl6pPr>
            <a:lvl7pPr lvl="6" algn="ctr">
              <a:spcBef>
                <a:spcPts val="0"/>
              </a:spcBef>
              <a:spcAft>
                <a:spcPts val="0"/>
              </a:spcAft>
              <a:buSzPts val="3600"/>
              <a:buFont typeface="Inter"/>
              <a:buNone/>
              <a:defRPr sz="3600">
                <a:latin typeface="Inter"/>
                <a:ea typeface="Inter"/>
                <a:cs typeface="Inter"/>
                <a:sym typeface="Inter"/>
              </a:defRPr>
            </a:lvl7pPr>
            <a:lvl8pPr lvl="7" algn="ctr">
              <a:spcBef>
                <a:spcPts val="0"/>
              </a:spcBef>
              <a:spcAft>
                <a:spcPts val="0"/>
              </a:spcAft>
              <a:buSzPts val="3600"/>
              <a:buFont typeface="Inter"/>
              <a:buNone/>
              <a:defRPr sz="3600">
                <a:latin typeface="Inter"/>
                <a:ea typeface="Inter"/>
                <a:cs typeface="Inter"/>
                <a:sym typeface="Inter"/>
              </a:defRPr>
            </a:lvl8pPr>
            <a:lvl9pPr lvl="8" algn="ctr">
              <a:spcBef>
                <a:spcPts val="0"/>
              </a:spcBef>
              <a:spcAft>
                <a:spcPts val="0"/>
              </a:spcAft>
              <a:buSzPts val="3600"/>
              <a:buFont typeface="Inter"/>
              <a:buNone/>
              <a:defRPr sz="3600">
                <a:latin typeface="Inter"/>
                <a:ea typeface="Inter"/>
                <a:cs typeface="Inter"/>
                <a:sym typeface="Inter"/>
              </a:defRPr>
            </a:lvl9pPr>
          </a:lstStyle>
          <a:p>
            <a:endParaRPr/>
          </a:p>
        </p:txBody>
      </p:sp>
      <p:sp>
        <p:nvSpPr>
          <p:cNvPr id="18" name="Google Shape;18;p3"/>
          <p:cNvSpPr txBox="1">
            <a:spLocks noGrp="1"/>
          </p:cNvSpPr>
          <p:nvPr>
            <p:ph type="title" idx="2" hasCustomPrompt="1"/>
          </p:nvPr>
        </p:nvSpPr>
        <p:spPr>
          <a:xfrm>
            <a:off x="713225" y="1012925"/>
            <a:ext cx="1652100" cy="915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Font typeface="Inter"/>
              <a:buNone/>
              <a:defRPr sz="6000">
                <a:solidFill>
                  <a:schemeClr val="accent1"/>
                </a:solidFill>
                <a:latin typeface="Inter"/>
                <a:ea typeface="Inter"/>
                <a:cs typeface="Inter"/>
                <a:sym typeface="Inter"/>
              </a:defRPr>
            </a:lvl1pPr>
            <a:lvl2pPr lvl="1" algn="ctr" rtl="0">
              <a:spcBef>
                <a:spcPts val="0"/>
              </a:spcBef>
              <a:spcAft>
                <a:spcPts val="0"/>
              </a:spcAft>
              <a:buClr>
                <a:schemeClr val="lt1"/>
              </a:buClr>
              <a:buSzPts val="6000"/>
              <a:buFont typeface="Inter"/>
              <a:buNone/>
              <a:defRPr sz="6000">
                <a:solidFill>
                  <a:schemeClr val="lt1"/>
                </a:solidFill>
                <a:latin typeface="Inter"/>
                <a:ea typeface="Inter"/>
                <a:cs typeface="Inter"/>
                <a:sym typeface="Inter"/>
              </a:defRPr>
            </a:lvl2pPr>
            <a:lvl3pPr lvl="2" algn="ctr" rtl="0">
              <a:spcBef>
                <a:spcPts val="0"/>
              </a:spcBef>
              <a:spcAft>
                <a:spcPts val="0"/>
              </a:spcAft>
              <a:buClr>
                <a:schemeClr val="lt1"/>
              </a:buClr>
              <a:buSzPts val="6000"/>
              <a:buFont typeface="Inter"/>
              <a:buNone/>
              <a:defRPr sz="6000">
                <a:solidFill>
                  <a:schemeClr val="lt1"/>
                </a:solidFill>
                <a:latin typeface="Inter"/>
                <a:ea typeface="Inter"/>
                <a:cs typeface="Inter"/>
                <a:sym typeface="Inter"/>
              </a:defRPr>
            </a:lvl3pPr>
            <a:lvl4pPr lvl="3" algn="ctr" rtl="0">
              <a:spcBef>
                <a:spcPts val="0"/>
              </a:spcBef>
              <a:spcAft>
                <a:spcPts val="0"/>
              </a:spcAft>
              <a:buClr>
                <a:schemeClr val="lt1"/>
              </a:buClr>
              <a:buSzPts val="6000"/>
              <a:buFont typeface="Inter"/>
              <a:buNone/>
              <a:defRPr sz="6000">
                <a:solidFill>
                  <a:schemeClr val="lt1"/>
                </a:solidFill>
                <a:latin typeface="Inter"/>
                <a:ea typeface="Inter"/>
                <a:cs typeface="Inter"/>
                <a:sym typeface="Inter"/>
              </a:defRPr>
            </a:lvl4pPr>
            <a:lvl5pPr lvl="4" algn="ctr" rtl="0">
              <a:spcBef>
                <a:spcPts val="0"/>
              </a:spcBef>
              <a:spcAft>
                <a:spcPts val="0"/>
              </a:spcAft>
              <a:buClr>
                <a:schemeClr val="lt1"/>
              </a:buClr>
              <a:buSzPts val="6000"/>
              <a:buFont typeface="Inter"/>
              <a:buNone/>
              <a:defRPr sz="6000">
                <a:solidFill>
                  <a:schemeClr val="lt1"/>
                </a:solidFill>
                <a:latin typeface="Inter"/>
                <a:ea typeface="Inter"/>
                <a:cs typeface="Inter"/>
                <a:sym typeface="Inter"/>
              </a:defRPr>
            </a:lvl5pPr>
            <a:lvl6pPr lvl="5" algn="ctr" rtl="0">
              <a:spcBef>
                <a:spcPts val="0"/>
              </a:spcBef>
              <a:spcAft>
                <a:spcPts val="0"/>
              </a:spcAft>
              <a:buClr>
                <a:schemeClr val="lt1"/>
              </a:buClr>
              <a:buSzPts val="6000"/>
              <a:buFont typeface="Inter"/>
              <a:buNone/>
              <a:defRPr sz="6000">
                <a:solidFill>
                  <a:schemeClr val="lt1"/>
                </a:solidFill>
                <a:latin typeface="Inter"/>
                <a:ea typeface="Inter"/>
                <a:cs typeface="Inter"/>
                <a:sym typeface="Inter"/>
              </a:defRPr>
            </a:lvl6pPr>
            <a:lvl7pPr lvl="6" algn="ctr" rtl="0">
              <a:spcBef>
                <a:spcPts val="0"/>
              </a:spcBef>
              <a:spcAft>
                <a:spcPts val="0"/>
              </a:spcAft>
              <a:buClr>
                <a:schemeClr val="lt1"/>
              </a:buClr>
              <a:buSzPts val="6000"/>
              <a:buFont typeface="Inter"/>
              <a:buNone/>
              <a:defRPr sz="6000">
                <a:solidFill>
                  <a:schemeClr val="lt1"/>
                </a:solidFill>
                <a:latin typeface="Inter"/>
                <a:ea typeface="Inter"/>
                <a:cs typeface="Inter"/>
                <a:sym typeface="Inter"/>
              </a:defRPr>
            </a:lvl7pPr>
            <a:lvl8pPr lvl="7" algn="ctr" rtl="0">
              <a:spcBef>
                <a:spcPts val="0"/>
              </a:spcBef>
              <a:spcAft>
                <a:spcPts val="0"/>
              </a:spcAft>
              <a:buClr>
                <a:schemeClr val="lt1"/>
              </a:buClr>
              <a:buSzPts val="6000"/>
              <a:buFont typeface="Inter"/>
              <a:buNone/>
              <a:defRPr sz="6000">
                <a:solidFill>
                  <a:schemeClr val="lt1"/>
                </a:solidFill>
                <a:latin typeface="Inter"/>
                <a:ea typeface="Inter"/>
                <a:cs typeface="Inter"/>
                <a:sym typeface="Inter"/>
              </a:defRPr>
            </a:lvl8pPr>
            <a:lvl9pPr lvl="8" algn="ctr" rtl="0">
              <a:spcBef>
                <a:spcPts val="0"/>
              </a:spcBef>
              <a:spcAft>
                <a:spcPts val="0"/>
              </a:spcAft>
              <a:buClr>
                <a:schemeClr val="lt1"/>
              </a:buClr>
              <a:buSzPts val="6000"/>
              <a:buFont typeface="Inter"/>
              <a:buNone/>
              <a:defRPr sz="6000">
                <a:solidFill>
                  <a:schemeClr val="lt1"/>
                </a:solidFill>
                <a:latin typeface="Inter"/>
                <a:ea typeface="Inter"/>
                <a:cs typeface="Inter"/>
                <a:sym typeface="Inter"/>
              </a:defRPr>
            </a:lvl9pPr>
          </a:lstStyle>
          <a:p>
            <a:r>
              <a:t>xx%</a:t>
            </a:r>
          </a:p>
        </p:txBody>
      </p:sp>
      <p:sp>
        <p:nvSpPr>
          <p:cNvPr id="19" name="Google Shape;19;p3"/>
          <p:cNvSpPr>
            <a:spLocks noGrp="1"/>
          </p:cNvSpPr>
          <p:nvPr>
            <p:ph type="pic" idx="3"/>
          </p:nvPr>
        </p:nvSpPr>
        <p:spPr>
          <a:xfrm>
            <a:off x="4993500" y="1012925"/>
            <a:ext cx="3437400" cy="41304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17"/>
        <p:cNvGrpSpPr/>
        <p:nvPr/>
      </p:nvGrpSpPr>
      <p:grpSpPr>
        <a:xfrm>
          <a:off x="0" y="0"/>
          <a:ext cx="0" cy="0"/>
          <a:chOff x="0" y="0"/>
          <a:chExt cx="0" cy="0"/>
        </a:xfrm>
      </p:grpSpPr>
      <p:pic>
        <p:nvPicPr>
          <p:cNvPr id="118" name="Google Shape;118;p22"/>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19" name="Google Shape;11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22"/>
          <p:cNvSpPr txBox="1">
            <a:spLocks noGrp="1"/>
          </p:cNvSpPr>
          <p:nvPr>
            <p:ph type="subTitle" idx="1"/>
          </p:nvPr>
        </p:nvSpPr>
        <p:spPr>
          <a:xfrm>
            <a:off x="5147100" y="1667625"/>
            <a:ext cx="32769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21" name="Google Shape;121;p22"/>
          <p:cNvSpPr txBox="1">
            <a:spLocks noGrp="1"/>
          </p:cNvSpPr>
          <p:nvPr>
            <p:ph type="subTitle" idx="2"/>
          </p:nvPr>
        </p:nvSpPr>
        <p:spPr>
          <a:xfrm>
            <a:off x="720000" y="1667625"/>
            <a:ext cx="32769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3">
  <p:cSld name="CUSTOM_10_1">
    <p:spTree>
      <p:nvGrpSpPr>
        <p:cNvPr id="1" name="Shape 122"/>
        <p:cNvGrpSpPr/>
        <p:nvPr/>
      </p:nvGrpSpPr>
      <p:grpSpPr>
        <a:xfrm>
          <a:off x="0" y="0"/>
          <a:ext cx="0" cy="0"/>
          <a:chOff x="0" y="0"/>
          <a:chExt cx="0" cy="0"/>
        </a:xfrm>
      </p:grpSpPr>
      <p:pic>
        <p:nvPicPr>
          <p:cNvPr id="123" name="Google Shape;123;p23"/>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24" name="Google Shape;124;p23"/>
          <p:cNvSpPr txBox="1">
            <a:spLocks noGrp="1"/>
          </p:cNvSpPr>
          <p:nvPr>
            <p:ph type="title"/>
          </p:nvPr>
        </p:nvSpPr>
        <p:spPr>
          <a:xfrm>
            <a:off x="713225" y="751200"/>
            <a:ext cx="436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Font typeface="Inter"/>
              <a:buNone/>
              <a:defRPr>
                <a:latin typeface="Inter"/>
                <a:ea typeface="Inter"/>
                <a:cs typeface="Inter"/>
                <a:sym typeface="Inter"/>
              </a:defRPr>
            </a:lvl2pPr>
            <a:lvl3pPr lvl="2" rtl="0">
              <a:spcBef>
                <a:spcPts val="0"/>
              </a:spcBef>
              <a:spcAft>
                <a:spcPts val="0"/>
              </a:spcAft>
              <a:buSzPts val="3500"/>
              <a:buFont typeface="Inter"/>
              <a:buNone/>
              <a:defRPr>
                <a:latin typeface="Inter"/>
                <a:ea typeface="Inter"/>
                <a:cs typeface="Inter"/>
                <a:sym typeface="Inter"/>
              </a:defRPr>
            </a:lvl3pPr>
            <a:lvl4pPr lvl="3" rtl="0">
              <a:spcBef>
                <a:spcPts val="0"/>
              </a:spcBef>
              <a:spcAft>
                <a:spcPts val="0"/>
              </a:spcAft>
              <a:buSzPts val="3500"/>
              <a:buFont typeface="Inter"/>
              <a:buNone/>
              <a:defRPr>
                <a:latin typeface="Inter"/>
                <a:ea typeface="Inter"/>
                <a:cs typeface="Inter"/>
                <a:sym typeface="Inter"/>
              </a:defRPr>
            </a:lvl4pPr>
            <a:lvl5pPr lvl="4" rtl="0">
              <a:spcBef>
                <a:spcPts val="0"/>
              </a:spcBef>
              <a:spcAft>
                <a:spcPts val="0"/>
              </a:spcAft>
              <a:buSzPts val="3500"/>
              <a:buFont typeface="Inter"/>
              <a:buNone/>
              <a:defRPr>
                <a:latin typeface="Inter"/>
                <a:ea typeface="Inter"/>
                <a:cs typeface="Inter"/>
                <a:sym typeface="Inter"/>
              </a:defRPr>
            </a:lvl5pPr>
            <a:lvl6pPr lvl="5" rtl="0">
              <a:spcBef>
                <a:spcPts val="0"/>
              </a:spcBef>
              <a:spcAft>
                <a:spcPts val="0"/>
              </a:spcAft>
              <a:buSzPts val="3500"/>
              <a:buFont typeface="Inter"/>
              <a:buNone/>
              <a:defRPr>
                <a:latin typeface="Inter"/>
                <a:ea typeface="Inter"/>
                <a:cs typeface="Inter"/>
                <a:sym typeface="Inter"/>
              </a:defRPr>
            </a:lvl6pPr>
            <a:lvl7pPr lvl="6" rtl="0">
              <a:spcBef>
                <a:spcPts val="0"/>
              </a:spcBef>
              <a:spcAft>
                <a:spcPts val="0"/>
              </a:spcAft>
              <a:buSzPts val="3500"/>
              <a:buFont typeface="Inter"/>
              <a:buNone/>
              <a:defRPr>
                <a:latin typeface="Inter"/>
                <a:ea typeface="Inter"/>
                <a:cs typeface="Inter"/>
                <a:sym typeface="Inter"/>
              </a:defRPr>
            </a:lvl7pPr>
            <a:lvl8pPr lvl="7" rtl="0">
              <a:spcBef>
                <a:spcPts val="0"/>
              </a:spcBef>
              <a:spcAft>
                <a:spcPts val="0"/>
              </a:spcAft>
              <a:buSzPts val="3500"/>
              <a:buFont typeface="Inter"/>
              <a:buNone/>
              <a:defRPr>
                <a:latin typeface="Inter"/>
                <a:ea typeface="Inter"/>
                <a:cs typeface="Inter"/>
                <a:sym typeface="Inter"/>
              </a:defRPr>
            </a:lvl8pPr>
            <a:lvl9pPr lvl="8" rtl="0">
              <a:spcBef>
                <a:spcPts val="0"/>
              </a:spcBef>
              <a:spcAft>
                <a:spcPts val="0"/>
              </a:spcAft>
              <a:buSzPts val="3500"/>
              <a:buFont typeface="Inter"/>
              <a:buNone/>
              <a:defRPr>
                <a:latin typeface="Inter"/>
                <a:ea typeface="Inter"/>
                <a:cs typeface="Inter"/>
                <a:sym typeface="Inter"/>
              </a:defRPr>
            </a:lvl9pPr>
          </a:lstStyle>
          <a:p>
            <a:endParaRPr/>
          </a:p>
        </p:txBody>
      </p:sp>
      <p:sp>
        <p:nvSpPr>
          <p:cNvPr id="125" name="Google Shape;125;p23"/>
          <p:cNvSpPr>
            <a:spLocks noGrp="1"/>
          </p:cNvSpPr>
          <p:nvPr>
            <p:ph type="pic" idx="2"/>
          </p:nvPr>
        </p:nvSpPr>
        <p:spPr>
          <a:xfrm>
            <a:off x="5352100" y="-5675"/>
            <a:ext cx="3078600" cy="4229700"/>
          </a:xfrm>
          <a:prstGeom prst="rect">
            <a:avLst/>
          </a:prstGeom>
          <a:noFill/>
          <a:ln>
            <a:noFill/>
          </a:ln>
        </p:spPr>
      </p:sp>
      <p:sp>
        <p:nvSpPr>
          <p:cNvPr id="126" name="Google Shape;126;p23"/>
          <p:cNvSpPr txBox="1">
            <a:spLocks noGrp="1"/>
          </p:cNvSpPr>
          <p:nvPr>
            <p:ph type="subTitle" idx="1"/>
          </p:nvPr>
        </p:nvSpPr>
        <p:spPr>
          <a:xfrm>
            <a:off x="711077" y="1840300"/>
            <a:ext cx="24798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nter"/>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Inter"/>
              <a:buNone/>
              <a:defRPr sz="2400">
                <a:latin typeface="Inter"/>
                <a:ea typeface="Inter"/>
                <a:cs typeface="Inter"/>
                <a:sym typeface="Inter"/>
              </a:defRPr>
            </a:lvl2pPr>
            <a:lvl3pPr lvl="2" rtl="0">
              <a:lnSpc>
                <a:spcPct val="100000"/>
              </a:lnSpc>
              <a:spcBef>
                <a:spcPts val="0"/>
              </a:spcBef>
              <a:spcAft>
                <a:spcPts val="0"/>
              </a:spcAft>
              <a:buSzPts val="2400"/>
              <a:buFont typeface="Inter"/>
              <a:buNone/>
              <a:defRPr sz="2400">
                <a:latin typeface="Inter"/>
                <a:ea typeface="Inter"/>
                <a:cs typeface="Inter"/>
                <a:sym typeface="Inter"/>
              </a:defRPr>
            </a:lvl3pPr>
            <a:lvl4pPr lvl="3" rtl="0">
              <a:lnSpc>
                <a:spcPct val="100000"/>
              </a:lnSpc>
              <a:spcBef>
                <a:spcPts val="0"/>
              </a:spcBef>
              <a:spcAft>
                <a:spcPts val="0"/>
              </a:spcAft>
              <a:buSzPts val="2400"/>
              <a:buFont typeface="Inter"/>
              <a:buNone/>
              <a:defRPr sz="2400">
                <a:latin typeface="Inter"/>
                <a:ea typeface="Inter"/>
                <a:cs typeface="Inter"/>
                <a:sym typeface="Inter"/>
              </a:defRPr>
            </a:lvl4pPr>
            <a:lvl5pPr lvl="4" rtl="0">
              <a:lnSpc>
                <a:spcPct val="100000"/>
              </a:lnSpc>
              <a:spcBef>
                <a:spcPts val="0"/>
              </a:spcBef>
              <a:spcAft>
                <a:spcPts val="0"/>
              </a:spcAft>
              <a:buSzPts val="2400"/>
              <a:buFont typeface="Inter"/>
              <a:buNone/>
              <a:defRPr sz="2400">
                <a:latin typeface="Inter"/>
                <a:ea typeface="Inter"/>
                <a:cs typeface="Inter"/>
                <a:sym typeface="Inter"/>
              </a:defRPr>
            </a:lvl5pPr>
            <a:lvl6pPr lvl="5" rtl="0">
              <a:lnSpc>
                <a:spcPct val="100000"/>
              </a:lnSpc>
              <a:spcBef>
                <a:spcPts val="0"/>
              </a:spcBef>
              <a:spcAft>
                <a:spcPts val="0"/>
              </a:spcAft>
              <a:buSzPts val="2400"/>
              <a:buFont typeface="Inter"/>
              <a:buNone/>
              <a:defRPr sz="2400">
                <a:latin typeface="Inter"/>
                <a:ea typeface="Inter"/>
                <a:cs typeface="Inter"/>
                <a:sym typeface="Inter"/>
              </a:defRPr>
            </a:lvl6pPr>
            <a:lvl7pPr lvl="6" rtl="0">
              <a:lnSpc>
                <a:spcPct val="100000"/>
              </a:lnSpc>
              <a:spcBef>
                <a:spcPts val="0"/>
              </a:spcBef>
              <a:spcAft>
                <a:spcPts val="0"/>
              </a:spcAft>
              <a:buSzPts val="2400"/>
              <a:buFont typeface="Inter"/>
              <a:buNone/>
              <a:defRPr sz="2400">
                <a:latin typeface="Inter"/>
                <a:ea typeface="Inter"/>
                <a:cs typeface="Inter"/>
                <a:sym typeface="Inter"/>
              </a:defRPr>
            </a:lvl7pPr>
            <a:lvl8pPr lvl="7" rtl="0">
              <a:lnSpc>
                <a:spcPct val="100000"/>
              </a:lnSpc>
              <a:spcBef>
                <a:spcPts val="0"/>
              </a:spcBef>
              <a:spcAft>
                <a:spcPts val="0"/>
              </a:spcAft>
              <a:buSzPts val="2400"/>
              <a:buFont typeface="Inter"/>
              <a:buNone/>
              <a:defRPr sz="2400">
                <a:latin typeface="Inter"/>
                <a:ea typeface="Inter"/>
                <a:cs typeface="Inter"/>
                <a:sym typeface="Inter"/>
              </a:defRPr>
            </a:lvl8pPr>
            <a:lvl9pPr lvl="8"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27" name="Google Shape;127;p23"/>
          <p:cNvSpPr txBox="1">
            <a:spLocks noGrp="1"/>
          </p:cNvSpPr>
          <p:nvPr>
            <p:ph type="subTitle" idx="3"/>
          </p:nvPr>
        </p:nvSpPr>
        <p:spPr>
          <a:xfrm>
            <a:off x="719875" y="2299475"/>
            <a:ext cx="4362300" cy="806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28" name="Google Shape;128;p23"/>
          <p:cNvSpPr txBox="1">
            <a:spLocks noGrp="1"/>
          </p:cNvSpPr>
          <p:nvPr>
            <p:ph type="subTitle" idx="4"/>
          </p:nvPr>
        </p:nvSpPr>
        <p:spPr>
          <a:xfrm>
            <a:off x="711077" y="3105575"/>
            <a:ext cx="24798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nter"/>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Inter"/>
              <a:buNone/>
              <a:defRPr sz="2400">
                <a:latin typeface="Inter"/>
                <a:ea typeface="Inter"/>
                <a:cs typeface="Inter"/>
                <a:sym typeface="Inter"/>
              </a:defRPr>
            </a:lvl2pPr>
            <a:lvl3pPr lvl="2" rtl="0">
              <a:lnSpc>
                <a:spcPct val="100000"/>
              </a:lnSpc>
              <a:spcBef>
                <a:spcPts val="0"/>
              </a:spcBef>
              <a:spcAft>
                <a:spcPts val="0"/>
              </a:spcAft>
              <a:buSzPts val="2400"/>
              <a:buFont typeface="Inter"/>
              <a:buNone/>
              <a:defRPr sz="2400">
                <a:latin typeface="Inter"/>
                <a:ea typeface="Inter"/>
                <a:cs typeface="Inter"/>
                <a:sym typeface="Inter"/>
              </a:defRPr>
            </a:lvl3pPr>
            <a:lvl4pPr lvl="3" rtl="0">
              <a:lnSpc>
                <a:spcPct val="100000"/>
              </a:lnSpc>
              <a:spcBef>
                <a:spcPts val="0"/>
              </a:spcBef>
              <a:spcAft>
                <a:spcPts val="0"/>
              </a:spcAft>
              <a:buSzPts val="2400"/>
              <a:buFont typeface="Inter"/>
              <a:buNone/>
              <a:defRPr sz="2400">
                <a:latin typeface="Inter"/>
                <a:ea typeface="Inter"/>
                <a:cs typeface="Inter"/>
                <a:sym typeface="Inter"/>
              </a:defRPr>
            </a:lvl4pPr>
            <a:lvl5pPr lvl="4" rtl="0">
              <a:lnSpc>
                <a:spcPct val="100000"/>
              </a:lnSpc>
              <a:spcBef>
                <a:spcPts val="0"/>
              </a:spcBef>
              <a:spcAft>
                <a:spcPts val="0"/>
              </a:spcAft>
              <a:buSzPts val="2400"/>
              <a:buFont typeface="Inter"/>
              <a:buNone/>
              <a:defRPr sz="2400">
                <a:latin typeface="Inter"/>
                <a:ea typeface="Inter"/>
                <a:cs typeface="Inter"/>
                <a:sym typeface="Inter"/>
              </a:defRPr>
            </a:lvl5pPr>
            <a:lvl6pPr lvl="5" rtl="0">
              <a:lnSpc>
                <a:spcPct val="100000"/>
              </a:lnSpc>
              <a:spcBef>
                <a:spcPts val="0"/>
              </a:spcBef>
              <a:spcAft>
                <a:spcPts val="0"/>
              </a:spcAft>
              <a:buSzPts val="2400"/>
              <a:buFont typeface="Inter"/>
              <a:buNone/>
              <a:defRPr sz="2400">
                <a:latin typeface="Inter"/>
                <a:ea typeface="Inter"/>
                <a:cs typeface="Inter"/>
                <a:sym typeface="Inter"/>
              </a:defRPr>
            </a:lvl6pPr>
            <a:lvl7pPr lvl="6" rtl="0">
              <a:lnSpc>
                <a:spcPct val="100000"/>
              </a:lnSpc>
              <a:spcBef>
                <a:spcPts val="0"/>
              </a:spcBef>
              <a:spcAft>
                <a:spcPts val="0"/>
              </a:spcAft>
              <a:buSzPts val="2400"/>
              <a:buFont typeface="Inter"/>
              <a:buNone/>
              <a:defRPr sz="2400">
                <a:latin typeface="Inter"/>
                <a:ea typeface="Inter"/>
                <a:cs typeface="Inter"/>
                <a:sym typeface="Inter"/>
              </a:defRPr>
            </a:lvl7pPr>
            <a:lvl8pPr lvl="7" rtl="0">
              <a:lnSpc>
                <a:spcPct val="100000"/>
              </a:lnSpc>
              <a:spcBef>
                <a:spcPts val="0"/>
              </a:spcBef>
              <a:spcAft>
                <a:spcPts val="0"/>
              </a:spcAft>
              <a:buSzPts val="2400"/>
              <a:buFont typeface="Inter"/>
              <a:buNone/>
              <a:defRPr sz="2400">
                <a:latin typeface="Inter"/>
                <a:ea typeface="Inter"/>
                <a:cs typeface="Inter"/>
                <a:sym typeface="Inter"/>
              </a:defRPr>
            </a:lvl8pPr>
            <a:lvl9pPr lvl="8"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29" name="Google Shape;129;p23"/>
          <p:cNvSpPr txBox="1">
            <a:spLocks noGrp="1"/>
          </p:cNvSpPr>
          <p:nvPr>
            <p:ph type="subTitle" idx="5"/>
          </p:nvPr>
        </p:nvSpPr>
        <p:spPr>
          <a:xfrm>
            <a:off x="719875" y="3564750"/>
            <a:ext cx="4362300" cy="806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30"/>
        <p:cNvGrpSpPr/>
        <p:nvPr/>
      </p:nvGrpSpPr>
      <p:grpSpPr>
        <a:xfrm>
          <a:off x="0" y="0"/>
          <a:ext cx="0" cy="0"/>
          <a:chOff x="0" y="0"/>
          <a:chExt cx="0" cy="0"/>
        </a:xfrm>
      </p:grpSpPr>
      <p:pic>
        <p:nvPicPr>
          <p:cNvPr id="131" name="Google Shape;131;p24"/>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32" name="Google Shape;132;p24"/>
          <p:cNvSpPr/>
          <p:nvPr/>
        </p:nvSpPr>
        <p:spPr>
          <a:xfrm>
            <a:off x="713225" y="1425975"/>
            <a:ext cx="7704000" cy="2716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3" name="Google Shape;13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Font typeface="Inter"/>
              <a:buNone/>
              <a:defRPr>
                <a:latin typeface="Inter"/>
                <a:ea typeface="Inter"/>
                <a:cs typeface="Inter"/>
                <a:sym typeface="Inter"/>
              </a:defRPr>
            </a:lvl2pPr>
            <a:lvl3pPr lvl="2" rtl="0">
              <a:spcBef>
                <a:spcPts val="0"/>
              </a:spcBef>
              <a:spcAft>
                <a:spcPts val="0"/>
              </a:spcAft>
              <a:buSzPts val="3500"/>
              <a:buFont typeface="Inter"/>
              <a:buNone/>
              <a:defRPr>
                <a:latin typeface="Inter"/>
                <a:ea typeface="Inter"/>
                <a:cs typeface="Inter"/>
                <a:sym typeface="Inter"/>
              </a:defRPr>
            </a:lvl3pPr>
            <a:lvl4pPr lvl="3" rtl="0">
              <a:spcBef>
                <a:spcPts val="0"/>
              </a:spcBef>
              <a:spcAft>
                <a:spcPts val="0"/>
              </a:spcAft>
              <a:buSzPts val="3500"/>
              <a:buFont typeface="Inter"/>
              <a:buNone/>
              <a:defRPr>
                <a:latin typeface="Inter"/>
                <a:ea typeface="Inter"/>
                <a:cs typeface="Inter"/>
                <a:sym typeface="Inter"/>
              </a:defRPr>
            </a:lvl4pPr>
            <a:lvl5pPr lvl="4" rtl="0">
              <a:spcBef>
                <a:spcPts val="0"/>
              </a:spcBef>
              <a:spcAft>
                <a:spcPts val="0"/>
              </a:spcAft>
              <a:buSzPts val="3500"/>
              <a:buFont typeface="Inter"/>
              <a:buNone/>
              <a:defRPr>
                <a:latin typeface="Inter"/>
                <a:ea typeface="Inter"/>
                <a:cs typeface="Inter"/>
                <a:sym typeface="Inter"/>
              </a:defRPr>
            </a:lvl5pPr>
            <a:lvl6pPr lvl="5" rtl="0">
              <a:spcBef>
                <a:spcPts val="0"/>
              </a:spcBef>
              <a:spcAft>
                <a:spcPts val="0"/>
              </a:spcAft>
              <a:buSzPts val="3500"/>
              <a:buFont typeface="Inter"/>
              <a:buNone/>
              <a:defRPr>
                <a:latin typeface="Inter"/>
                <a:ea typeface="Inter"/>
                <a:cs typeface="Inter"/>
                <a:sym typeface="Inter"/>
              </a:defRPr>
            </a:lvl6pPr>
            <a:lvl7pPr lvl="6" rtl="0">
              <a:spcBef>
                <a:spcPts val="0"/>
              </a:spcBef>
              <a:spcAft>
                <a:spcPts val="0"/>
              </a:spcAft>
              <a:buSzPts val="3500"/>
              <a:buFont typeface="Inter"/>
              <a:buNone/>
              <a:defRPr>
                <a:latin typeface="Inter"/>
                <a:ea typeface="Inter"/>
                <a:cs typeface="Inter"/>
                <a:sym typeface="Inter"/>
              </a:defRPr>
            </a:lvl7pPr>
            <a:lvl8pPr lvl="7" rtl="0">
              <a:spcBef>
                <a:spcPts val="0"/>
              </a:spcBef>
              <a:spcAft>
                <a:spcPts val="0"/>
              </a:spcAft>
              <a:buSzPts val="3500"/>
              <a:buFont typeface="Inter"/>
              <a:buNone/>
              <a:defRPr>
                <a:latin typeface="Inter"/>
                <a:ea typeface="Inter"/>
                <a:cs typeface="Inter"/>
                <a:sym typeface="Inter"/>
              </a:defRPr>
            </a:lvl8pPr>
            <a:lvl9pPr lvl="8" rtl="0">
              <a:spcBef>
                <a:spcPts val="0"/>
              </a:spcBef>
              <a:spcAft>
                <a:spcPts val="0"/>
              </a:spcAft>
              <a:buSzPts val="3500"/>
              <a:buFont typeface="Inter"/>
              <a:buNone/>
              <a:defRPr>
                <a:latin typeface="Inter"/>
                <a:ea typeface="Inter"/>
                <a:cs typeface="Inter"/>
                <a:sym typeface="Inter"/>
              </a:defRPr>
            </a:lvl9pPr>
          </a:lstStyle>
          <a:p>
            <a:endParaRPr/>
          </a:p>
        </p:txBody>
      </p:sp>
      <p:sp>
        <p:nvSpPr>
          <p:cNvPr id="134" name="Google Shape;134;p24"/>
          <p:cNvSpPr txBox="1">
            <a:spLocks noGrp="1"/>
          </p:cNvSpPr>
          <p:nvPr>
            <p:ph type="subTitle" idx="1"/>
          </p:nvPr>
        </p:nvSpPr>
        <p:spPr>
          <a:xfrm>
            <a:off x="937625" y="2234477"/>
            <a:ext cx="2175300" cy="151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35" name="Google Shape;135;p24"/>
          <p:cNvSpPr txBox="1">
            <a:spLocks noGrp="1"/>
          </p:cNvSpPr>
          <p:nvPr>
            <p:ph type="subTitle" idx="2"/>
          </p:nvPr>
        </p:nvSpPr>
        <p:spPr>
          <a:xfrm>
            <a:off x="3484347" y="2234477"/>
            <a:ext cx="2175300" cy="151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36" name="Google Shape;136;p24"/>
          <p:cNvSpPr txBox="1">
            <a:spLocks noGrp="1"/>
          </p:cNvSpPr>
          <p:nvPr>
            <p:ph type="subTitle" idx="3"/>
          </p:nvPr>
        </p:nvSpPr>
        <p:spPr>
          <a:xfrm>
            <a:off x="6031075" y="2234477"/>
            <a:ext cx="2175300" cy="151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37" name="Google Shape;137;p24"/>
          <p:cNvSpPr txBox="1">
            <a:spLocks noGrp="1"/>
          </p:cNvSpPr>
          <p:nvPr>
            <p:ph type="subTitle" idx="4"/>
          </p:nvPr>
        </p:nvSpPr>
        <p:spPr>
          <a:xfrm>
            <a:off x="937625" y="1820772"/>
            <a:ext cx="2175300" cy="413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38" name="Google Shape;138;p24"/>
          <p:cNvSpPr txBox="1">
            <a:spLocks noGrp="1"/>
          </p:cNvSpPr>
          <p:nvPr>
            <p:ph type="subTitle" idx="5"/>
          </p:nvPr>
        </p:nvSpPr>
        <p:spPr>
          <a:xfrm>
            <a:off x="3484350" y="1820772"/>
            <a:ext cx="2175300" cy="413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39" name="Google Shape;139;p24"/>
          <p:cNvSpPr txBox="1">
            <a:spLocks noGrp="1"/>
          </p:cNvSpPr>
          <p:nvPr>
            <p:ph type="subTitle" idx="6"/>
          </p:nvPr>
        </p:nvSpPr>
        <p:spPr>
          <a:xfrm>
            <a:off x="6031075" y="1820772"/>
            <a:ext cx="2175300" cy="413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1">
  <p:cSld name="CUSTOM_13_1">
    <p:spTree>
      <p:nvGrpSpPr>
        <p:cNvPr id="1" name="Shape 140"/>
        <p:cNvGrpSpPr/>
        <p:nvPr/>
      </p:nvGrpSpPr>
      <p:grpSpPr>
        <a:xfrm>
          <a:off x="0" y="0"/>
          <a:ext cx="0" cy="0"/>
          <a:chOff x="0" y="0"/>
          <a:chExt cx="0" cy="0"/>
        </a:xfrm>
      </p:grpSpPr>
      <p:pic>
        <p:nvPicPr>
          <p:cNvPr id="141" name="Google Shape;141;p25"/>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42" name="Google Shape;142;p25"/>
          <p:cNvSpPr/>
          <p:nvPr/>
        </p:nvSpPr>
        <p:spPr>
          <a:xfrm>
            <a:off x="713225" y="1370025"/>
            <a:ext cx="7717500" cy="3050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3" name="Google Shape;143;p2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4" name="Google Shape;144;p25"/>
          <p:cNvSpPr>
            <a:spLocks noGrp="1"/>
          </p:cNvSpPr>
          <p:nvPr>
            <p:ph type="pic" idx="2"/>
          </p:nvPr>
        </p:nvSpPr>
        <p:spPr>
          <a:xfrm>
            <a:off x="1197850" y="1722975"/>
            <a:ext cx="2027700" cy="1170900"/>
          </a:xfrm>
          <a:prstGeom prst="rect">
            <a:avLst/>
          </a:prstGeom>
          <a:noFill/>
          <a:ln>
            <a:noFill/>
          </a:ln>
        </p:spPr>
      </p:sp>
      <p:sp>
        <p:nvSpPr>
          <p:cNvPr id="145" name="Google Shape;145;p25"/>
          <p:cNvSpPr>
            <a:spLocks noGrp="1"/>
          </p:cNvSpPr>
          <p:nvPr>
            <p:ph type="pic" idx="3"/>
          </p:nvPr>
        </p:nvSpPr>
        <p:spPr>
          <a:xfrm>
            <a:off x="3562050" y="1722975"/>
            <a:ext cx="2027700" cy="1170900"/>
          </a:xfrm>
          <a:prstGeom prst="rect">
            <a:avLst/>
          </a:prstGeom>
          <a:noFill/>
          <a:ln>
            <a:noFill/>
          </a:ln>
        </p:spPr>
      </p:sp>
      <p:sp>
        <p:nvSpPr>
          <p:cNvPr id="146" name="Google Shape;146;p25"/>
          <p:cNvSpPr>
            <a:spLocks noGrp="1"/>
          </p:cNvSpPr>
          <p:nvPr>
            <p:ph type="pic" idx="4"/>
          </p:nvPr>
        </p:nvSpPr>
        <p:spPr>
          <a:xfrm>
            <a:off x="5926250" y="1722975"/>
            <a:ext cx="2027700" cy="1170900"/>
          </a:xfrm>
          <a:prstGeom prst="rect">
            <a:avLst/>
          </a:prstGeom>
          <a:noFill/>
          <a:ln>
            <a:noFill/>
          </a:ln>
        </p:spPr>
      </p:sp>
      <p:sp>
        <p:nvSpPr>
          <p:cNvPr id="147" name="Google Shape;147;p25"/>
          <p:cNvSpPr txBox="1">
            <a:spLocks noGrp="1"/>
          </p:cNvSpPr>
          <p:nvPr>
            <p:ph type="subTitle" idx="1"/>
          </p:nvPr>
        </p:nvSpPr>
        <p:spPr>
          <a:xfrm>
            <a:off x="1095875" y="3101275"/>
            <a:ext cx="2197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48" name="Google Shape;148;p25"/>
          <p:cNvSpPr txBox="1">
            <a:spLocks noGrp="1"/>
          </p:cNvSpPr>
          <p:nvPr>
            <p:ph type="subTitle" idx="5"/>
          </p:nvPr>
        </p:nvSpPr>
        <p:spPr>
          <a:xfrm>
            <a:off x="1103672" y="3560450"/>
            <a:ext cx="219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49" name="Google Shape;149;p25"/>
          <p:cNvSpPr txBox="1">
            <a:spLocks noGrp="1"/>
          </p:cNvSpPr>
          <p:nvPr>
            <p:ph type="subTitle" idx="6"/>
          </p:nvPr>
        </p:nvSpPr>
        <p:spPr>
          <a:xfrm>
            <a:off x="3469350" y="3101275"/>
            <a:ext cx="2197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50" name="Google Shape;150;p25"/>
          <p:cNvSpPr txBox="1">
            <a:spLocks noGrp="1"/>
          </p:cNvSpPr>
          <p:nvPr>
            <p:ph type="subTitle" idx="7"/>
          </p:nvPr>
        </p:nvSpPr>
        <p:spPr>
          <a:xfrm>
            <a:off x="3477147" y="3560450"/>
            <a:ext cx="219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51" name="Google Shape;151;p25"/>
          <p:cNvSpPr txBox="1">
            <a:spLocks noGrp="1"/>
          </p:cNvSpPr>
          <p:nvPr>
            <p:ph type="subTitle" idx="8"/>
          </p:nvPr>
        </p:nvSpPr>
        <p:spPr>
          <a:xfrm>
            <a:off x="5842825" y="3101275"/>
            <a:ext cx="2197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52" name="Google Shape;152;p25"/>
          <p:cNvSpPr txBox="1">
            <a:spLocks noGrp="1"/>
          </p:cNvSpPr>
          <p:nvPr>
            <p:ph type="subTitle" idx="9"/>
          </p:nvPr>
        </p:nvSpPr>
        <p:spPr>
          <a:xfrm>
            <a:off x="5850622" y="3560450"/>
            <a:ext cx="219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53"/>
        <p:cNvGrpSpPr/>
        <p:nvPr/>
      </p:nvGrpSpPr>
      <p:grpSpPr>
        <a:xfrm>
          <a:off x="0" y="0"/>
          <a:ext cx="0" cy="0"/>
          <a:chOff x="0" y="0"/>
          <a:chExt cx="0" cy="0"/>
        </a:xfrm>
      </p:grpSpPr>
      <p:pic>
        <p:nvPicPr>
          <p:cNvPr id="154" name="Google Shape;154;p26"/>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55" name="Google Shape;155;p26"/>
          <p:cNvSpPr/>
          <p:nvPr/>
        </p:nvSpPr>
        <p:spPr>
          <a:xfrm>
            <a:off x="713225" y="1194650"/>
            <a:ext cx="7704000" cy="2947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6" name="Google Shape;156;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Font typeface="Inter"/>
              <a:buNone/>
              <a:defRPr>
                <a:latin typeface="Inter"/>
                <a:ea typeface="Inter"/>
                <a:cs typeface="Inter"/>
                <a:sym typeface="Inter"/>
              </a:defRPr>
            </a:lvl2pPr>
            <a:lvl3pPr lvl="2" rtl="0">
              <a:spcBef>
                <a:spcPts val="0"/>
              </a:spcBef>
              <a:spcAft>
                <a:spcPts val="0"/>
              </a:spcAft>
              <a:buSzPts val="3500"/>
              <a:buFont typeface="Inter"/>
              <a:buNone/>
              <a:defRPr>
                <a:latin typeface="Inter"/>
                <a:ea typeface="Inter"/>
                <a:cs typeface="Inter"/>
                <a:sym typeface="Inter"/>
              </a:defRPr>
            </a:lvl3pPr>
            <a:lvl4pPr lvl="3" rtl="0">
              <a:spcBef>
                <a:spcPts val="0"/>
              </a:spcBef>
              <a:spcAft>
                <a:spcPts val="0"/>
              </a:spcAft>
              <a:buSzPts val="3500"/>
              <a:buFont typeface="Inter"/>
              <a:buNone/>
              <a:defRPr>
                <a:latin typeface="Inter"/>
                <a:ea typeface="Inter"/>
                <a:cs typeface="Inter"/>
                <a:sym typeface="Inter"/>
              </a:defRPr>
            </a:lvl4pPr>
            <a:lvl5pPr lvl="4" rtl="0">
              <a:spcBef>
                <a:spcPts val="0"/>
              </a:spcBef>
              <a:spcAft>
                <a:spcPts val="0"/>
              </a:spcAft>
              <a:buSzPts val="3500"/>
              <a:buFont typeface="Inter"/>
              <a:buNone/>
              <a:defRPr>
                <a:latin typeface="Inter"/>
                <a:ea typeface="Inter"/>
                <a:cs typeface="Inter"/>
                <a:sym typeface="Inter"/>
              </a:defRPr>
            </a:lvl5pPr>
            <a:lvl6pPr lvl="5" rtl="0">
              <a:spcBef>
                <a:spcPts val="0"/>
              </a:spcBef>
              <a:spcAft>
                <a:spcPts val="0"/>
              </a:spcAft>
              <a:buSzPts val="3500"/>
              <a:buFont typeface="Inter"/>
              <a:buNone/>
              <a:defRPr>
                <a:latin typeface="Inter"/>
                <a:ea typeface="Inter"/>
                <a:cs typeface="Inter"/>
                <a:sym typeface="Inter"/>
              </a:defRPr>
            </a:lvl6pPr>
            <a:lvl7pPr lvl="6" rtl="0">
              <a:spcBef>
                <a:spcPts val="0"/>
              </a:spcBef>
              <a:spcAft>
                <a:spcPts val="0"/>
              </a:spcAft>
              <a:buSzPts val="3500"/>
              <a:buFont typeface="Inter"/>
              <a:buNone/>
              <a:defRPr>
                <a:latin typeface="Inter"/>
                <a:ea typeface="Inter"/>
                <a:cs typeface="Inter"/>
                <a:sym typeface="Inter"/>
              </a:defRPr>
            </a:lvl7pPr>
            <a:lvl8pPr lvl="7" rtl="0">
              <a:spcBef>
                <a:spcPts val="0"/>
              </a:spcBef>
              <a:spcAft>
                <a:spcPts val="0"/>
              </a:spcAft>
              <a:buSzPts val="3500"/>
              <a:buFont typeface="Inter"/>
              <a:buNone/>
              <a:defRPr>
                <a:latin typeface="Inter"/>
                <a:ea typeface="Inter"/>
                <a:cs typeface="Inter"/>
                <a:sym typeface="Inter"/>
              </a:defRPr>
            </a:lvl8pPr>
            <a:lvl9pPr lvl="8" rtl="0">
              <a:spcBef>
                <a:spcPts val="0"/>
              </a:spcBef>
              <a:spcAft>
                <a:spcPts val="0"/>
              </a:spcAft>
              <a:buSzPts val="3500"/>
              <a:buFont typeface="Inter"/>
              <a:buNone/>
              <a:defRPr>
                <a:latin typeface="Inter"/>
                <a:ea typeface="Inter"/>
                <a:cs typeface="Inter"/>
                <a:sym typeface="Inter"/>
              </a:defRPr>
            </a:lvl9pPr>
          </a:lstStyle>
          <a:p>
            <a:endParaRPr/>
          </a:p>
        </p:txBody>
      </p:sp>
      <p:sp>
        <p:nvSpPr>
          <p:cNvPr id="157" name="Google Shape;157;p26"/>
          <p:cNvSpPr txBox="1">
            <a:spLocks noGrp="1"/>
          </p:cNvSpPr>
          <p:nvPr>
            <p:ph type="subTitle" idx="1"/>
          </p:nvPr>
        </p:nvSpPr>
        <p:spPr>
          <a:xfrm>
            <a:off x="1049125" y="1724800"/>
            <a:ext cx="3053700" cy="87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58" name="Google Shape;158;p26"/>
          <p:cNvSpPr txBox="1">
            <a:spLocks noGrp="1"/>
          </p:cNvSpPr>
          <p:nvPr>
            <p:ph type="subTitle" idx="2"/>
          </p:nvPr>
        </p:nvSpPr>
        <p:spPr>
          <a:xfrm>
            <a:off x="5079775" y="1724800"/>
            <a:ext cx="3053700" cy="87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59" name="Google Shape;159;p26"/>
          <p:cNvSpPr txBox="1">
            <a:spLocks noGrp="1"/>
          </p:cNvSpPr>
          <p:nvPr>
            <p:ph type="subTitle" idx="3"/>
          </p:nvPr>
        </p:nvSpPr>
        <p:spPr>
          <a:xfrm>
            <a:off x="1049125" y="3099000"/>
            <a:ext cx="3053700" cy="87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60" name="Google Shape;160;p26"/>
          <p:cNvSpPr txBox="1">
            <a:spLocks noGrp="1"/>
          </p:cNvSpPr>
          <p:nvPr>
            <p:ph type="subTitle" idx="4"/>
          </p:nvPr>
        </p:nvSpPr>
        <p:spPr>
          <a:xfrm>
            <a:off x="5079775" y="3099000"/>
            <a:ext cx="3053700" cy="87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61" name="Google Shape;161;p26"/>
          <p:cNvSpPr txBox="1">
            <a:spLocks noGrp="1"/>
          </p:cNvSpPr>
          <p:nvPr>
            <p:ph type="subTitle" idx="5"/>
          </p:nvPr>
        </p:nvSpPr>
        <p:spPr>
          <a:xfrm>
            <a:off x="1049125" y="1355250"/>
            <a:ext cx="3053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162" name="Google Shape;162;p26"/>
          <p:cNvSpPr txBox="1">
            <a:spLocks noGrp="1"/>
          </p:cNvSpPr>
          <p:nvPr>
            <p:ph type="subTitle" idx="6"/>
          </p:nvPr>
        </p:nvSpPr>
        <p:spPr>
          <a:xfrm>
            <a:off x="1049125" y="2721900"/>
            <a:ext cx="3053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163" name="Google Shape;163;p26"/>
          <p:cNvSpPr txBox="1">
            <a:spLocks noGrp="1"/>
          </p:cNvSpPr>
          <p:nvPr>
            <p:ph type="subTitle" idx="7"/>
          </p:nvPr>
        </p:nvSpPr>
        <p:spPr>
          <a:xfrm>
            <a:off x="5079750" y="1355250"/>
            <a:ext cx="3053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164" name="Google Shape;164;p26"/>
          <p:cNvSpPr txBox="1">
            <a:spLocks noGrp="1"/>
          </p:cNvSpPr>
          <p:nvPr>
            <p:ph type="subTitle" idx="8"/>
          </p:nvPr>
        </p:nvSpPr>
        <p:spPr>
          <a:xfrm>
            <a:off x="5079750" y="2721900"/>
            <a:ext cx="3053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1">
  <p:cSld name="CUSTOM_15_1_1">
    <p:spTree>
      <p:nvGrpSpPr>
        <p:cNvPr id="1" name="Shape 165"/>
        <p:cNvGrpSpPr/>
        <p:nvPr/>
      </p:nvGrpSpPr>
      <p:grpSpPr>
        <a:xfrm>
          <a:off x="0" y="0"/>
          <a:ext cx="0" cy="0"/>
          <a:chOff x="0" y="0"/>
          <a:chExt cx="0" cy="0"/>
        </a:xfrm>
      </p:grpSpPr>
      <p:pic>
        <p:nvPicPr>
          <p:cNvPr id="166" name="Google Shape;166;p27"/>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67" name="Google Shape;167;p2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Font typeface="Inter"/>
              <a:buNone/>
              <a:defRPr>
                <a:latin typeface="Inter"/>
                <a:ea typeface="Inter"/>
                <a:cs typeface="Inter"/>
                <a:sym typeface="Inter"/>
              </a:defRPr>
            </a:lvl2pPr>
            <a:lvl3pPr lvl="2" rtl="0">
              <a:spcBef>
                <a:spcPts val="0"/>
              </a:spcBef>
              <a:spcAft>
                <a:spcPts val="0"/>
              </a:spcAft>
              <a:buSzPts val="3500"/>
              <a:buFont typeface="Inter"/>
              <a:buNone/>
              <a:defRPr>
                <a:latin typeface="Inter"/>
                <a:ea typeface="Inter"/>
                <a:cs typeface="Inter"/>
                <a:sym typeface="Inter"/>
              </a:defRPr>
            </a:lvl3pPr>
            <a:lvl4pPr lvl="3" rtl="0">
              <a:spcBef>
                <a:spcPts val="0"/>
              </a:spcBef>
              <a:spcAft>
                <a:spcPts val="0"/>
              </a:spcAft>
              <a:buSzPts val="3500"/>
              <a:buFont typeface="Inter"/>
              <a:buNone/>
              <a:defRPr>
                <a:latin typeface="Inter"/>
                <a:ea typeface="Inter"/>
                <a:cs typeface="Inter"/>
                <a:sym typeface="Inter"/>
              </a:defRPr>
            </a:lvl4pPr>
            <a:lvl5pPr lvl="4" rtl="0">
              <a:spcBef>
                <a:spcPts val="0"/>
              </a:spcBef>
              <a:spcAft>
                <a:spcPts val="0"/>
              </a:spcAft>
              <a:buSzPts val="3500"/>
              <a:buFont typeface="Inter"/>
              <a:buNone/>
              <a:defRPr>
                <a:latin typeface="Inter"/>
                <a:ea typeface="Inter"/>
                <a:cs typeface="Inter"/>
                <a:sym typeface="Inter"/>
              </a:defRPr>
            </a:lvl5pPr>
            <a:lvl6pPr lvl="5" rtl="0">
              <a:spcBef>
                <a:spcPts val="0"/>
              </a:spcBef>
              <a:spcAft>
                <a:spcPts val="0"/>
              </a:spcAft>
              <a:buSzPts val="3500"/>
              <a:buFont typeface="Inter"/>
              <a:buNone/>
              <a:defRPr>
                <a:latin typeface="Inter"/>
                <a:ea typeface="Inter"/>
                <a:cs typeface="Inter"/>
                <a:sym typeface="Inter"/>
              </a:defRPr>
            </a:lvl6pPr>
            <a:lvl7pPr lvl="6" rtl="0">
              <a:spcBef>
                <a:spcPts val="0"/>
              </a:spcBef>
              <a:spcAft>
                <a:spcPts val="0"/>
              </a:spcAft>
              <a:buSzPts val="3500"/>
              <a:buFont typeface="Inter"/>
              <a:buNone/>
              <a:defRPr>
                <a:latin typeface="Inter"/>
                <a:ea typeface="Inter"/>
                <a:cs typeface="Inter"/>
                <a:sym typeface="Inter"/>
              </a:defRPr>
            </a:lvl7pPr>
            <a:lvl8pPr lvl="7" rtl="0">
              <a:spcBef>
                <a:spcPts val="0"/>
              </a:spcBef>
              <a:spcAft>
                <a:spcPts val="0"/>
              </a:spcAft>
              <a:buSzPts val="3500"/>
              <a:buFont typeface="Inter"/>
              <a:buNone/>
              <a:defRPr>
                <a:latin typeface="Inter"/>
                <a:ea typeface="Inter"/>
                <a:cs typeface="Inter"/>
                <a:sym typeface="Inter"/>
              </a:defRPr>
            </a:lvl8pPr>
            <a:lvl9pPr lvl="8" rtl="0">
              <a:spcBef>
                <a:spcPts val="0"/>
              </a:spcBef>
              <a:spcAft>
                <a:spcPts val="0"/>
              </a:spcAft>
              <a:buSzPts val="3500"/>
              <a:buFont typeface="Inter"/>
              <a:buNone/>
              <a:defRPr>
                <a:latin typeface="Inter"/>
                <a:ea typeface="Inter"/>
                <a:cs typeface="Inter"/>
                <a:sym typeface="Inter"/>
              </a:defRPr>
            </a:lvl9pPr>
          </a:lstStyle>
          <a:p>
            <a:endParaRPr/>
          </a:p>
        </p:txBody>
      </p:sp>
      <p:sp>
        <p:nvSpPr>
          <p:cNvPr id="168" name="Google Shape;168;p27"/>
          <p:cNvSpPr txBox="1">
            <a:spLocks noGrp="1"/>
          </p:cNvSpPr>
          <p:nvPr>
            <p:ph type="subTitle" idx="1"/>
          </p:nvPr>
        </p:nvSpPr>
        <p:spPr>
          <a:xfrm>
            <a:off x="713225" y="1606025"/>
            <a:ext cx="18204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nter"/>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Inter"/>
              <a:buNone/>
              <a:defRPr sz="2400">
                <a:latin typeface="Inter"/>
                <a:ea typeface="Inter"/>
                <a:cs typeface="Inter"/>
                <a:sym typeface="Inter"/>
              </a:defRPr>
            </a:lvl2pPr>
            <a:lvl3pPr lvl="2" rtl="0">
              <a:lnSpc>
                <a:spcPct val="100000"/>
              </a:lnSpc>
              <a:spcBef>
                <a:spcPts val="0"/>
              </a:spcBef>
              <a:spcAft>
                <a:spcPts val="0"/>
              </a:spcAft>
              <a:buSzPts val="2400"/>
              <a:buFont typeface="Inter"/>
              <a:buNone/>
              <a:defRPr sz="2400">
                <a:latin typeface="Inter"/>
                <a:ea typeface="Inter"/>
                <a:cs typeface="Inter"/>
                <a:sym typeface="Inter"/>
              </a:defRPr>
            </a:lvl3pPr>
            <a:lvl4pPr lvl="3" rtl="0">
              <a:lnSpc>
                <a:spcPct val="100000"/>
              </a:lnSpc>
              <a:spcBef>
                <a:spcPts val="0"/>
              </a:spcBef>
              <a:spcAft>
                <a:spcPts val="0"/>
              </a:spcAft>
              <a:buSzPts val="2400"/>
              <a:buFont typeface="Inter"/>
              <a:buNone/>
              <a:defRPr sz="2400">
                <a:latin typeface="Inter"/>
                <a:ea typeface="Inter"/>
                <a:cs typeface="Inter"/>
                <a:sym typeface="Inter"/>
              </a:defRPr>
            </a:lvl4pPr>
            <a:lvl5pPr lvl="4" rtl="0">
              <a:lnSpc>
                <a:spcPct val="100000"/>
              </a:lnSpc>
              <a:spcBef>
                <a:spcPts val="0"/>
              </a:spcBef>
              <a:spcAft>
                <a:spcPts val="0"/>
              </a:spcAft>
              <a:buSzPts val="2400"/>
              <a:buFont typeface="Inter"/>
              <a:buNone/>
              <a:defRPr sz="2400">
                <a:latin typeface="Inter"/>
                <a:ea typeface="Inter"/>
                <a:cs typeface="Inter"/>
                <a:sym typeface="Inter"/>
              </a:defRPr>
            </a:lvl5pPr>
            <a:lvl6pPr lvl="5" rtl="0">
              <a:lnSpc>
                <a:spcPct val="100000"/>
              </a:lnSpc>
              <a:spcBef>
                <a:spcPts val="0"/>
              </a:spcBef>
              <a:spcAft>
                <a:spcPts val="0"/>
              </a:spcAft>
              <a:buSzPts val="2400"/>
              <a:buFont typeface="Inter"/>
              <a:buNone/>
              <a:defRPr sz="2400">
                <a:latin typeface="Inter"/>
                <a:ea typeface="Inter"/>
                <a:cs typeface="Inter"/>
                <a:sym typeface="Inter"/>
              </a:defRPr>
            </a:lvl6pPr>
            <a:lvl7pPr lvl="6" rtl="0">
              <a:lnSpc>
                <a:spcPct val="100000"/>
              </a:lnSpc>
              <a:spcBef>
                <a:spcPts val="0"/>
              </a:spcBef>
              <a:spcAft>
                <a:spcPts val="0"/>
              </a:spcAft>
              <a:buSzPts val="2400"/>
              <a:buFont typeface="Inter"/>
              <a:buNone/>
              <a:defRPr sz="2400">
                <a:latin typeface="Inter"/>
                <a:ea typeface="Inter"/>
                <a:cs typeface="Inter"/>
                <a:sym typeface="Inter"/>
              </a:defRPr>
            </a:lvl7pPr>
            <a:lvl8pPr lvl="7" rtl="0">
              <a:lnSpc>
                <a:spcPct val="100000"/>
              </a:lnSpc>
              <a:spcBef>
                <a:spcPts val="0"/>
              </a:spcBef>
              <a:spcAft>
                <a:spcPts val="0"/>
              </a:spcAft>
              <a:buSzPts val="2400"/>
              <a:buFont typeface="Inter"/>
              <a:buNone/>
              <a:defRPr sz="2400">
                <a:latin typeface="Inter"/>
                <a:ea typeface="Inter"/>
                <a:cs typeface="Inter"/>
                <a:sym typeface="Inter"/>
              </a:defRPr>
            </a:lvl8pPr>
            <a:lvl9pPr lvl="8"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69" name="Google Shape;169;p27"/>
          <p:cNvSpPr txBox="1">
            <a:spLocks noGrp="1"/>
          </p:cNvSpPr>
          <p:nvPr>
            <p:ph type="subTitle" idx="2"/>
          </p:nvPr>
        </p:nvSpPr>
        <p:spPr>
          <a:xfrm>
            <a:off x="719675" y="2065200"/>
            <a:ext cx="1820400" cy="779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70" name="Google Shape;170;p27"/>
          <p:cNvSpPr txBox="1">
            <a:spLocks noGrp="1"/>
          </p:cNvSpPr>
          <p:nvPr>
            <p:ph type="subTitle" idx="3"/>
          </p:nvPr>
        </p:nvSpPr>
        <p:spPr>
          <a:xfrm>
            <a:off x="713225" y="3002150"/>
            <a:ext cx="18204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nter"/>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Inter"/>
              <a:buNone/>
              <a:defRPr sz="2400">
                <a:latin typeface="Inter"/>
                <a:ea typeface="Inter"/>
                <a:cs typeface="Inter"/>
                <a:sym typeface="Inter"/>
              </a:defRPr>
            </a:lvl2pPr>
            <a:lvl3pPr lvl="2" rtl="0">
              <a:lnSpc>
                <a:spcPct val="100000"/>
              </a:lnSpc>
              <a:spcBef>
                <a:spcPts val="0"/>
              </a:spcBef>
              <a:spcAft>
                <a:spcPts val="0"/>
              </a:spcAft>
              <a:buSzPts val="2400"/>
              <a:buFont typeface="Inter"/>
              <a:buNone/>
              <a:defRPr sz="2400">
                <a:latin typeface="Inter"/>
                <a:ea typeface="Inter"/>
                <a:cs typeface="Inter"/>
                <a:sym typeface="Inter"/>
              </a:defRPr>
            </a:lvl3pPr>
            <a:lvl4pPr lvl="3" rtl="0">
              <a:lnSpc>
                <a:spcPct val="100000"/>
              </a:lnSpc>
              <a:spcBef>
                <a:spcPts val="0"/>
              </a:spcBef>
              <a:spcAft>
                <a:spcPts val="0"/>
              </a:spcAft>
              <a:buSzPts val="2400"/>
              <a:buFont typeface="Inter"/>
              <a:buNone/>
              <a:defRPr sz="2400">
                <a:latin typeface="Inter"/>
                <a:ea typeface="Inter"/>
                <a:cs typeface="Inter"/>
                <a:sym typeface="Inter"/>
              </a:defRPr>
            </a:lvl4pPr>
            <a:lvl5pPr lvl="4" rtl="0">
              <a:lnSpc>
                <a:spcPct val="100000"/>
              </a:lnSpc>
              <a:spcBef>
                <a:spcPts val="0"/>
              </a:spcBef>
              <a:spcAft>
                <a:spcPts val="0"/>
              </a:spcAft>
              <a:buSzPts val="2400"/>
              <a:buFont typeface="Inter"/>
              <a:buNone/>
              <a:defRPr sz="2400">
                <a:latin typeface="Inter"/>
                <a:ea typeface="Inter"/>
                <a:cs typeface="Inter"/>
                <a:sym typeface="Inter"/>
              </a:defRPr>
            </a:lvl5pPr>
            <a:lvl6pPr lvl="5" rtl="0">
              <a:lnSpc>
                <a:spcPct val="100000"/>
              </a:lnSpc>
              <a:spcBef>
                <a:spcPts val="0"/>
              </a:spcBef>
              <a:spcAft>
                <a:spcPts val="0"/>
              </a:spcAft>
              <a:buSzPts val="2400"/>
              <a:buFont typeface="Inter"/>
              <a:buNone/>
              <a:defRPr sz="2400">
                <a:latin typeface="Inter"/>
                <a:ea typeface="Inter"/>
                <a:cs typeface="Inter"/>
                <a:sym typeface="Inter"/>
              </a:defRPr>
            </a:lvl6pPr>
            <a:lvl7pPr lvl="6" rtl="0">
              <a:lnSpc>
                <a:spcPct val="100000"/>
              </a:lnSpc>
              <a:spcBef>
                <a:spcPts val="0"/>
              </a:spcBef>
              <a:spcAft>
                <a:spcPts val="0"/>
              </a:spcAft>
              <a:buSzPts val="2400"/>
              <a:buFont typeface="Inter"/>
              <a:buNone/>
              <a:defRPr sz="2400">
                <a:latin typeface="Inter"/>
                <a:ea typeface="Inter"/>
                <a:cs typeface="Inter"/>
                <a:sym typeface="Inter"/>
              </a:defRPr>
            </a:lvl7pPr>
            <a:lvl8pPr lvl="7" rtl="0">
              <a:lnSpc>
                <a:spcPct val="100000"/>
              </a:lnSpc>
              <a:spcBef>
                <a:spcPts val="0"/>
              </a:spcBef>
              <a:spcAft>
                <a:spcPts val="0"/>
              </a:spcAft>
              <a:buSzPts val="2400"/>
              <a:buFont typeface="Inter"/>
              <a:buNone/>
              <a:defRPr sz="2400">
                <a:latin typeface="Inter"/>
                <a:ea typeface="Inter"/>
                <a:cs typeface="Inter"/>
                <a:sym typeface="Inter"/>
              </a:defRPr>
            </a:lvl8pPr>
            <a:lvl9pPr lvl="8"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71" name="Google Shape;171;p27"/>
          <p:cNvSpPr txBox="1">
            <a:spLocks noGrp="1"/>
          </p:cNvSpPr>
          <p:nvPr>
            <p:ph type="subTitle" idx="4"/>
          </p:nvPr>
        </p:nvSpPr>
        <p:spPr>
          <a:xfrm>
            <a:off x="719675" y="3461325"/>
            <a:ext cx="1820400" cy="779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Font typeface="Montserrat"/>
              <a:buNone/>
              <a:defRPr>
                <a:latin typeface="Montserrat"/>
                <a:ea typeface="Montserrat"/>
                <a:cs typeface="Montserrat"/>
                <a:sym typeface="Montserrat"/>
              </a:defRPr>
            </a:lvl1pPr>
            <a:lvl2pPr lvl="1"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72" name="Google Shape;172;p27"/>
          <p:cNvSpPr txBox="1">
            <a:spLocks noGrp="1"/>
          </p:cNvSpPr>
          <p:nvPr>
            <p:ph type="subTitle" idx="5"/>
          </p:nvPr>
        </p:nvSpPr>
        <p:spPr>
          <a:xfrm>
            <a:off x="6603875" y="1606025"/>
            <a:ext cx="1820400" cy="484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r" rtl="0">
              <a:lnSpc>
                <a:spcPct val="100000"/>
              </a:lnSpc>
              <a:spcBef>
                <a:spcPts val="0"/>
              </a:spcBef>
              <a:spcAft>
                <a:spcPts val="0"/>
              </a:spcAft>
              <a:buSzPts val="2400"/>
              <a:buFont typeface="Inter"/>
              <a:buNone/>
              <a:defRPr sz="2400">
                <a:latin typeface="Inter"/>
                <a:ea typeface="Inter"/>
                <a:cs typeface="Inter"/>
                <a:sym typeface="Inter"/>
              </a:defRPr>
            </a:lvl2pPr>
            <a:lvl3pPr lvl="2" algn="r" rtl="0">
              <a:lnSpc>
                <a:spcPct val="100000"/>
              </a:lnSpc>
              <a:spcBef>
                <a:spcPts val="0"/>
              </a:spcBef>
              <a:spcAft>
                <a:spcPts val="0"/>
              </a:spcAft>
              <a:buSzPts val="2400"/>
              <a:buFont typeface="Inter"/>
              <a:buNone/>
              <a:defRPr sz="2400">
                <a:latin typeface="Inter"/>
                <a:ea typeface="Inter"/>
                <a:cs typeface="Inter"/>
                <a:sym typeface="Inter"/>
              </a:defRPr>
            </a:lvl3pPr>
            <a:lvl4pPr lvl="3" algn="r" rtl="0">
              <a:lnSpc>
                <a:spcPct val="100000"/>
              </a:lnSpc>
              <a:spcBef>
                <a:spcPts val="0"/>
              </a:spcBef>
              <a:spcAft>
                <a:spcPts val="0"/>
              </a:spcAft>
              <a:buSzPts val="2400"/>
              <a:buFont typeface="Inter"/>
              <a:buNone/>
              <a:defRPr sz="2400">
                <a:latin typeface="Inter"/>
                <a:ea typeface="Inter"/>
                <a:cs typeface="Inter"/>
                <a:sym typeface="Inter"/>
              </a:defRPr>
            </a:lvl4pPr>
            <a:lvl5pPr lvl="4" algn="r" rtl="0">
              <a:lnSpc>
                <a:spcPct val="100000"/>
              </a:lnSpc>
              <a:spcBef>
                <a:spcPts val="0"/>
              </a:spcBef>
              <a:spcAft>
                <a:spcPts val="0"/>
              </a:spcAft>
              <a:buSzPts val="2400"/>
              <a:buFont typeface="Inter"/>
              <a:buNone/>
              <a:defRPr sz="2400">
                <a:latin typeface="Inter"/>
                <a:ea typeface="Inter"/>
                <a:cs typeface="Inter"/>
                <a:sym typeface="Inter"/>
              </a:defRPr>
            </a:lvl5pPr>
            <a:lvl6pPr lvl="5" algn="r" rtl="0">
              <a:lnSpc>
                <a:spcPct val="100000"/>
              </a:lnSpc>
              <a:spcBef>
                <a:spcPts val="0"/>
              </a:spcBef>
              <a:spcAft>
                <a:spcPts val="0"/>
              </a:spcAft>
              <a:buSzPts val="2400"/>
              <a:buFont typeface="Inter"/>
              <a:buNone/>
              <a:defRPr sz="2400">
                <a:latin typeface="Inter"/>
                <a:ea typeface="Inter"/>
                <a:cs typeface="Inter"/>
                <a:sym typeface="Inter"/>
              </a:defRPr>
            </a:lvl6pPr>
            <a:lvl7pPr lvl="6" algn="r" rtl="0">
              <a:lnSpc>
                <a:spcPct val="100000"/>
              </a:lnSpc>
              <a:spcBef>
                <a:spcPts val="0"/>
              </a:spcBef>
              <a:spcAft>
                <a:spcPts val="0"/>
              </a:spcAft>
              <a:buSzPts val="2400"/>
              <a:buFont typeface="Inter"/>
              <a:buNone/>
              <a:defRPr sz="2400">
                <a:latin typeface="Inter"/>
                <a:ea typeface="Inter"/>
                <a:cs typeface="Inter"/>
                <a:sym typeface="Inter"/>
              </a:defRPr>
            </a:lvl7pPr>
            <a:lvl8pPr lvl="7" algn="r" rtl="0">
              <a:lnSpc>
                <a:spcPct val="100000"/>
              </a:lnSpc>
              <a:spcBef>
                <a:spcPts val="0"/>
              </a:spcBef>
              <a:spcAft>
                <a:spcPts val="0"/>
              </a:spcAft>
              <a:buSzPts val="2400"/>
              <a:buFont typeface="Inter"/>
              <a:buNone/>
              <a:defRPr sz="2400">
                <a:latin typeface="Inter"/>
                <a:ea typeface="Inter"/>
                <a:cs typeface="Inter"/>
                <a:sym typeface="Inter"/>
              </a:defRPr>
            </a:lvl8pPr>
            <a:lvl9pPr lvl="8" algn="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73" name="Google Shape;173;p27"/>
          <p:cNvSpPr txBox="1">
            <a:spLocks noGrp="1"/>
          </p:cNvSpPr>
          <p:nvPr>
            <p:ph type="subTitle" idx="6"/>
          </p:nvPr>
        </p:nvSpPr>
        <p:spPr>
          <a:xfrm>
            <a:off x="6610325" y="2065200"/>
            <a:ext cx="1820400" cy="779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Font typeface="Montserrat"/>
              <a:buNone/>
              <a:defRPr>
                <a:latin typeface="Montserrat"/>
                <a:ea typeface="Montserrat"/>
                <a:cs typeface="Montserrat"/>
                <a:sym typeface="Montserrat"/>
              </a:defRPr>
            </a:lvl1pPr>
            <a:lvl2pPr lvl="1" algn="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74" name="Google Shape;174;p27"/>
          <p:cNvSpPr txBox="1">
            <a:spLocks noGrp="1"/>
          </p:cNvSpPr>
          <p:nvPr>
            <p:ph type="subTitle" idx="7"/>
          </p:nvPr>
        </p:nvSpPr>
        <p:spPr>
          <a:xfrm>
            <a:off x="6603875" y="3002150"/>
            <a:ext cx="1820400" cy="484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r" rtl="0">
              <a:lnSpc>
                <a:spcPct val="100000"/>
              </a:lnSpc>
              <a:spcBef>
                <a:spcPts val="0"/>
              </a:spcBef>
              <a:spcAft>
                <a:spcPts val="0"/>
              </a:spcAft>
              <a:buSzPts val="2400"/>
              <a:buFont typeface="Inter"/>
              <a:buNone/>
              <a:defRPr sz="2400">
                <a:latin typeface="Inter"/>
                <a:ea typeface="Inter"/>
                <a:cs typeface="Inter"/>
                <a:sym typeface="Inter"/>
              </a:defRPr>
            </a:lvl2pPr>
            <a:lvl3pPr lvl="2" algn="r" rtl="0">
              <a:lnSpc>
                <a:spcPct val="100000"/>
              </a:lnSpc>
              <a:spcBef>
                <a:spcPts val="0"/>
              </a:spcBef>
              <a:spcAft>
                <a:spcPts val="0"/>
              </a:spcAft>
              <a:buSzPts val="2400"/>
              <a:buFont typeface="Inter"/>
              <a:buNone/>
              <a:defRPr sz="2400">
                <a:latin typeface="Inter"/>
                <a:ea typeface="Inter"/>
                <a:cs typeface="Inter"/>
                <a:sym typeface="Inter"/>
              </a:defRPr>
            </a:lvl3pPr>
            <a:lvl4pPr lvl="3" algn="r" rtl="0">
              <a:lnSpc>
                <a:spcPct val="100000"/>
              </a:lnSpc>
              <a:spcBef>
                <a:spcPts val="0"/>
              </a:spcBef>
              <a:spcAft>
                <a:spcPts val="0"/>
              </a:spcAft>
              <a:buSzPts val="2400"/>
              <a:buFont typeface="Inter"/>
              <a:buNone/>
              <a:defRPr sz="2400">
                <a:latin typeface="Inter"/>
                <a:ea typeface="Inter"/>
                <a:cs typeface="Inter"/>
                <a:sym typeface="Inter"/>
              </a:defRPr>
            </a:lvl4pPr>
            <a:lvl5pPr lvl="4" algn="r" rtl="0">
              <a:lnSpc>
                <a:spcPct val="100000"/>
              </a:lnSpc>
              <a:spcBef>
                <a:spcPts val="0"/>
              </a:spcBef>
              <a:spcAft>
                <a:spcPts val="0"/>
              </a:spcAft>
              <a:buSzPts val="2400"/>
              <a:buFont typeface="Inter"/>
              <a:buNone/>
              <a:defRPr sz="2400">
                <a:latin typeface="Inter"/>
                <a:ea typeface="Inter"/>
                <a:cs typeface="Inter"/>
                <a:sym typeface="Inter"/>
              </a:defRPr>
            </a:lvl5pPr>
            <a:lvl6pPr lvl="5" algn="r" rtl="0">
              <a:lnSpc>
                <a:spcPct val="100000"/>
              </a:lnSpc>
              <a:spcBef>
                <a:spcPts val="0"/>
              </a:spcBef>
              <a:spcAft>
                <a:spcPts val="0"/>
              </a:spcAft>
              <a:buSzPts val="2400"/>
              <a:buFont typeface="Inter"/>
              <a:buNone/>
              <a:defRPr sz="2400">
                <a:latin typeface="Inter"/>
                <a:ea typeface="Inter"/>
                <a:cs typeface="Inter"/>
                <a:sym typeface="Inter"/>
              </a:defRPr>
            </a:lvl6pPr>
            <a:lvl7pPr lvl="6" algn="r" rtl="0">
              <a:lnSpc>
                <a:spcPct val="100000"/>
              </a:lnSpc>
              <a:spcBef>
                <a:spcPts val="0"/>
              </a:spcBef>
              <a:spcAft>
                <a:spcPts val="0"/>
              </a:spcAft>
              <a:buSzPts val="2400"/>
              <a:buFont typeface="Inter"/>
              <a:buNone/>
              <a:defRPr sz="2400">
                <a:latin typeface="Inter"/>
                <a:ea typeface="Inter"/>
                <a:cs typeface="Inter"/>
                <a:sym typeface="Inter"/>
              </a:defRPr>
            </a:lvl7pPr>
            <a:lvl8pPr lvl="7" algn="r" rtl="0">
              <a:lnSpc>
                <a:spcPct val="100000"/>
              </a:lnSpc>
              <a:spcBef>
                <a:spcPts val="0"/>
              </a:spcBef>
              <a:spcAft>
                <a:spcPts val="0"/>
              </a:spcAft>
              <a:buSzPts val="2400"/>
              <a:buFont typeface="Inter"/>
              <a:buNone/>
              <a:defRPr sz="2400">
                <a:latin typeface="Inter"/>
                <a:ea typeface="Inter"/>
                <a:cs typeface="Inter"/>
                <a:sym typeface="Inter"/>
              </a:defRPr>
            </a:lvl8pPr>
            <a:lvl9pPr lvl="8" algn="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75" name="Google Shape;175;p27"/>
          <p:cNvSpPr txBox="1">
            <a:spLocks noGrp="1"/>
          </p:cNvSpPr>
          <p:nvPr>
            <p:ph type="subTitle" idx="8"/>
          </p:nvPr>
        </p:nvSpPr>
        <p:spPr>
          <a:xfrm>
            <a:off x="6610325" y="3461325"/>
            <a:ext cx="1820400" cy="779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Font typeface="Montserrat"/>
              <a:buNone/>
              <a:defRPr>
                <a:latin typeface="Montserrat"/>
                <a:ea typeface="Montserrat"/>
                <a:cs typeface="Montserrat"/>
                <a:sym typeface="Montserrat"/>
              </a:defRPr>
            </a:lvl1pPr>
            <a:lvl2pPr lvl="1" algn="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2">
  <p:cSld name="CUSTOM_12_1">
    <p:spTree>
      <p:nvGrpSpPr>
        <p:cNvPr id="1" name="Shape 176"/>
        <p:cNvGrpSpPr/>
        <p:nvPr/>
      </p:nvGrpSpPr>
      <p:grpSpPr>
        <a:xfrm>
          <a:off x="0" y="0"/>
          <a:ext cx="0" cy="0"/>
          <a:chOff x="0" y="0"/>
          <a:chExt cx="0" cy="0"/>
        </a:xfrm>
      </p:grpSpPr>
      <p:pic>
        <p:nvPicPr>
          <p:cNvPr id="177" name="Google Shape;177;p28"/>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78" name="Google Shape;178;p28"/>
          <p:cNvSpPr txBox="1">
            <a:spLocks noGrp="1"/>
          </p:cNvSpPr>
          <p:nvPr>
            <p:ph type="title"/>
          </p:nvPr>
        </p:nvSpPr>
        <p:spPr>
          <a:xfrm>
            <a:off x="713225" y="445025"/>
            <a:ext cx="7059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9" name="Google Shape;179;p28"/>
          <p:cNvSpPr/>
          <p:nvPr/>
        </p:nvSpPr>
        <p:spPr>
          <a:xfrm>
            <a:off x="713225" y="1370025"/>
            <a:ext cx="7717500" cy="3050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0" name="Google Shape;180;p28"/>
          <p:cNvSpPr txBox="1">
            <a:spLocks noGrp="1"/>
          </p:cNvSpPr>
          <p:nvPr>
            <p:ph type="subTitle" idx="1"/>
          </p:nvPr>
        </p:nvSpPr>
        <p:spPr>
          <a:xfrm>
            <a:off x="944125" y="2641200"/>
            <a:ext cx="1820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81" name="Google Shape;181;p28"/>
          <p:cNvSpPr txBox="1">
            <a:spLocks noGrp="1"/>
          </p:cNvSpPr>
          <p:nvPr>
            <p:ph type="subTitle" idx="2"/>
          </p:nvPr>
        </p:nvSpPr>
        <p:spPr>
          <a:xfrm>
            <a:off x="950575" y="3100375"/>
            <a:ext cx="1820400" cy="744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82" name="Google Shape;182;p28"/>
          <p:cNvSpPr txBox="1">
            <a:spLocks noGrp="1"/>
          </p:cNvSpPr>
          <p:nvPr>
            <p:ph type="subTitle" idx="3"/>
          </p:nvPr>
        </p:nvSpPr>
        <p:spPr>
          <a:xfrm>
            <a:off x="2770975" y="2641200"/>
            <a:ext cx="1820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83" name="Google Shape;183;p28"/>
          <p:cNvSpPr txBox="1">
            <a:spLocks noGrp="1"/>
          </p:cNvSpPr>
          <p:nvPr>
            <p:ph type="subTitle" idx="4"/>
          </p:nvPr>
        </p:nvSpPr>
        <p:spPr>
          <a:xfrm>
            <a:off x="2777425" y="3100375"/>
            <a:ext cx="1820400" cy="744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84" name="Google Shape;184;p28"/>
          <p:cNvSpPr txBox="1">
            <a:spLocks noGrp="1"/>
          </p:cNvSpPr>
          <p:nvPr>
            <p:ph type="subTitle" idx="5"/>
          </p:nvPr>
        </p:nvSpPr>
        <p:spPr>
          <a:xfrm>
            <a:off x="4597825" y="2641200"/>
            <a:ext cx="1820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85" name="Google Shape;185;p28"/>
          <p:cNvSpPr txBox="1">
            <a:spLocks noGrp="1"/>
          </p:cNvSpPr>
          <p:nvPr>
            <p:ph type="subTitle" idx="6"/>
          </p:nvPr>
        </p:nvSpPr>
        <p:spPr>
          <a:xfrm>
            <a:off x="4604275" y="3100375"/>
            <a:ext cx="1820400" cy="744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86" name="Google Shape;186;p28"/>
          <p:cNvSpPr txBox="1">
            <a:spLocks noGrp="1"/>
          </p:cNvSpPr>
          <p:nvPr>
            <p:ph type="subTitle" idx="7"/>
          </p:nvPr>
        </p:nvSpPr>
        <p:spPr>
          <a:xfrm>
            <a:off x="6424675" y="2641200"/>
            <a:ext cx="1820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187" name="Google Shape;187;p28"/>
          <p:cNvSpPr txBox="1">
            <a:spLocks noGrp="1"/>
          </p:cNvSpPr>
          <p:nvPr>
            <p:ph type="subTitle" idx="8"/>
          </p:nvPr>
        </p:nvSpPr>
        <p:spPr>
          <a:xfrm>
            <a:off x="6431125" y="3100375"/>
            <a:ext cx="1820400" cy="744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8"/>
        <p:cNvGrpSpPr/>
        <p:nvPr/>
      </p:nvGrpSpPr>
      <p:grpSpPr>
        <a:xfrm>
          <a:off x="0" y="0"/>
          <a:ext cx="0" cy="0"/>
          <a:chOff x="0" y="0"/>
          <a:chExt cx="0" cy="0"/>
        </a:xfrm>
      </p:grpSpPr>
      <p:pic>
        <p:nvPicPr>
          <p:cNvPr id="189" name="Google Shape;189;p29"/>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190" name="Google Shape;190;p29"/>
          <p:cNvSpPr/>
          <p:nvPr/>
        </p:nvSpPr>
        <p:spPr>
          <a:xfrm>
            <a:off x="713225" y="1194650"/>
            <a:ext cx="7704000" cy="31821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1" name="Google Shape;191;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Font typeface="Inter"/>
              <a:buNone/>
              <a:defRPr>
                <a:latin typeface="Inter"/>
                <a:ea typeface="Inter"/>
                <a:cs typeface="Inter"/>
                <a:sym typeface="Inter"/>
              </a:defRPr>
            </a:lvl2pPr>
            <a:lvl3pPr lvl="2" rtl="0">
              <a:spcBef>
                <a:spcPts val="0"/>
              </a:spcBef>
              <a:spcAft>
                <a:spcPts val="0"/>
              </a:spcAft>
              <a:buSzPts val="3500"/>
              <a:buFont typeface="Inter"/>
              <a:buNone/>
              <a:defRPr>
                <a:latin typeface="Inter"/>
                <a:ea typeface="Inter"/>
                <a:cs typeface="Inter"/>
                <a:sym typeface="Inter"/>
              </a:defRPr>
            </a:lvl3pPr>
            <a:lvl4pPr lvl="3" rtl="0">
              <a:spcBef>
                <a:spcPts val="0"/>
              </a:spcBef>
              <a:spcAft>
                <a:spcPts val="0"/>
              </a:spcAft>
              <a:buSzPts val="3500"/>
              <a:buFont typeface="Inter"/>
              <a:buNone/>
              <a:defRPr>
                <a:latin typeface="Inter"/>
                <a:ea typeface="Inter"/>
                <a:cs typeface="Inter"/>
                <a:sym typeface="Inter"/>
              </a:defRPr>
            </a:lvl4pPr>
            <a:lvl5pPr lvl="4" rtl="0">
              <a:spcBef>
                <a:spcPts val="0"/>
              </a:spcBef>
              <a:spcAft>
                <a:spcPts val="0"/>
              </a:spcAft>
              <a:buSzPts val="3500"/>
              <a:buFont typeface="Inter"/>
              <a:buNone/>
              <a:defRPr>
                <a:latin typeface="Inter"/>
                <a:ea typeface="Inter"/>
                <a:cs typeface="Inter"/>
                <a:sym typeface="Inter"/>
              </a:defRPr>
            </a:lvl5pPr>
            <a:lvl6pPr lvl="5" rtl="0">
              <a:spcBef>
                <a:spcPts val="0"/>
              </a:spcBef>
              <a:spcAft>
                <a:spcPts val="0"/>
              </a:spcAft>
              <a:buSzPts val="3500"/>
              <a:buFont typeface="Inter"/>
              <a:buNone/>
              <a:defRPr>
                <a:latin typeface="Inter"/>
                <a:ea typeface="Inter"/>
                <a:cs typeface="Inter"/>
                <a:sym typeface="Inter"/>
              </a:defRPr>
            </a:lvl6pPr>
            <a:lvl7pPr lvl="6" rtl="0">
              <a:spcBef>
                <a:spcPts val="0"/>
              </a:spcBef>
              <a:spcAft>
                <a:spcPts val="0"/>
              </a:spcAft>
              <a:buSzPts val="3500"/>
              <a:buFont typeface="Inter"/>
              <a:buNone/>
              <a:defRPr>
                <a:latin typeface="Inter"/>
                <a:ea typeface="Inter"/>
                <a:cs typeface="Inter"/>
                <a:sym typeface="Inter"/>
              </a:defRPr>
            </a:lvl7pPr>
            <a:lvl8pPr lvl="7" rtl="0">
              <a:spcBef>
                <a:spcPts val="0"/>
              </a:spcBef>
              <a:spcAft>
                <a:spcPts val="0"/>
              </a:spcAft>
              <a:buSzPts val="3500"/>
              <a:buFont typeface="Inter"/>
              <a:buNone/>
              <a:defRPr>
                <a:latin typeface="Inter"/>
                <a:ea typeface="Inter"/>
                <a:cs typeface="Inter"/>
                <a:sym typeface="Inter"/>
              </a:defRPr>
            </a:lvl8pPr>
            <a:lvl9pPr lvl="8" rtl="0">
              <a:spcBef>
                <a:spcPts val="0"/>
              </a:spcBef>
              <a:spcAft>
                <a:spcPts val="0"/>
              </a:spcAft>
              <a:buSzPts val="3500"/>
              <a:buFont typeface="Inter"/>
              <a:buNone/>
              <a:defRPr>
                <a:latin typeface="Inter"/>
                <a:ea typeface="Inter"/>
                <a:cs typeface="Inter"/>
                <a:sym typeface="Inter"/>
              </a:defRPr>
            </a:lvl9pPr>
          </a:lstStyle>
          <a:p>
            <a:endParaRPr/>
          </a:p>
        </p:txBody>
      </p:sp>
      <p:sp>
        <p:nvSpPr>
          <p:cNvPr id="192" name="Google Shape;192;p29"/>
          <p:cNvSpPr txBox="1">
            <a:spLocks noGrp="1"/>
          </p:cNvSpPr>
          <p:nvPr>
            <p:ph type="subTitle" idx="1"/>
          </p:nvPr>
        </p:nvSpPr>
        <p:spPr>
          <a:xfrm>
            <a:off x="796900" y="1773988"/>
            <a:ext cx="2516700" cy="101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93" name="Google Shape;193;p29"/>
          <p:cNvSpPr txBox="1">
            <a:spLocks noGrp="1"/>
          </p:cNvSpPr>
          <p:nvPr>
            <p:ph type="subTitle" idx="2"/>
          </p:nvPr>
        </p:nvSpPr>
        <p:spPr>
          <a:xfrm>
            <a:off x="3313627" y="1773988"/>
            <a:ext cx="2516700" cy="101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94" name="Google Shape;194;p29"/>
          <p:cNvSpPr txBox="1">
            <a:spLocks noGrp="1"/>
          </p:cNvSpPr>
          <p:nvPr>
            <p:ph type="subTitle" idx="3"/>
          </p:nvPr>
        </p:nvSpPr>
        <p:spPr>
          <a:xfrm>
            <a:off x="796900" y="3161188"/>
            <a:ext cx="2516700" cy="101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95" name="Google Shape;195;p29"/>
          <p:cNvSpPr txBox="1">
            <a:spLocks noGrp="1"/>
          </p:cNvSpPr>
          <p:nvPr>
            <p:ph type="subTitle" idx="4"/>
          </p:nvPr>
        </p:nvSpPr>
        <p:spPr>
          <a:xfrm>
            <a:off x="3313625" y="3161188"/>
            <a:ext cx="2516700" cy="101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96" name="Google Shape;196;p29"/>
          <p:cNvSpPr txBox="1">
            <a:spLocks noGrp="1"/>
          </p:cNvSpPr>
          <p:nvPr>
            <p:ph type="subTitle" idx="5"/>
          </p:nvPr>
        </p:nvSpPr>
        <p:spPr>
          <a:xfrm>
            <a:off x="5830400" y="1773988"/>
            <a:ext cx="2516700" cy="101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97" name="Google Shape;197;p29"/>
          <p:cNvSpPr txBox="1">
            <a:spLocks noGrp="1"/>
          </p:cNvSpPr>
          <p:nvPr>
            <p:ph type="subTitle" idx="6"/>
          </p:nvPr>
        </p:nvSpPr>
        <p:spPr>
          <a:xfrm>
            <a:off x="5830400" y="3161188"/>
            <a:ext cx="2516700" cy="101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198" name="Google Shape;198;p29"/>
          <p:cNvSpPr txBox="1">
            <a:spLocks noGrp="1"/>
          </p:cNvSpPr>
          <p:nvPr>
            <p:ph type="subTitle" idx="7"/>
          </p:nvPr>
        </p:nvSpPr>
        <p:spPr>
          <a:xfrm>
            <a:off x="796900" y="140011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199" name="Google Shape;199;p29"/>
          <p:cNvSpPr txBox="1">
            <a:spLocks noGrp="1"/>
          </p:cNvSpPr>
          <p:nvPr>
            <p:ph type="subTitle" idx="8"/>
          </p:nvPr>
        </p:nvSpPr>
        <p:spPr>
          <a:xfrm>
            <a:off x="3313638" y="140011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200" name="Google Shape;200;p29"/>
          <p:cNvSpPr txBox="1">
            <a:spLocks noGrp="1"/>
          </p:cNvSpPr>
          <p:nvPr>
            <p:ph type="subTitle" idx="9"/>
          </p:nvPr>
        </p:nvSpPr>
        <p:spPr>
          <a:xfrm>
            <a:off x="5830397" y="140011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201" name="Google Shape;201;p29"/>
          <p:cNvSpPr txBox="1">
            <a:spLocks noGrp="1"/>
          </p:cNvSpPr>
          <p:nvPr>
            <p:ph type="subTitle" idx="13"/>
          </p:nvPr>
        </p:nvSpPr>
        <p:spPr>
          <a:xfrm>
            <a:off x="796900" y="278409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202" name="Google Shape;202;p29"/>
          <p:cNvSpPr txBox="1">
            <a:spLocks noGrp="1"/>
          </p:cNvSpPr>
          <p:nvPr>
            <p:ph type="subTitle" idx="14"/>
          </p:nvPr>
        </p:nvSpPr>
        <p:spPr>
          <a:xfrm>
            <a:off x="3313638" y="278409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
        <p:nvSpPr>
          <p:cNvPr id="203" name="Google Shape;203;p29"/>
          <p:cNvSpPr txBox="1">
            <a:spLocks noGrp="1"/>
          </p:cNvSpPr>
          <p:nvPr>
            <p:ph type="subTitle" idx="15"/>
          </p:nvPr>
        </p:nvSpPr>
        <p:spPr>
          <a:xfrm>
            <a:off x="5830397" y="278409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000"/>
              <a:buFont typeface="Inter"/>
              <a:buNone/>
              <a:defRPr sz="2000" b="1">
                <a:latin typeface="Inter"/>
                <a:ea typeface="Inter"/>
                <a:cs typeface="Inter"/>
                <a:sym typeface="Inter"/>
              </a:defRPr>
            </a:lvl2pPr>
            <a:lvl3pPr lvl="2" algn="ctr" rtl="0">
              <a:lnSpc>
                <a:spcPct val="100000"/>
              </a:lnSpc>
              <a:spcBef>
                <a:spcPts val="0"/>
              </a:spcBef>
              <a:spcAft>
                <a:spcPts val="0"/>
              </a:spcAft>
              <a:buSzPts val="2000"/>
              <a:buFont typeface="Inter"/>
              <a:buNone/>
              <a:defRPr sz="2000" b="1">
                <a:latin typeface="Inter"/>
                <a:ea typeface="Inter"/>
                <a:cs typeface="Inter"/>
                <a:sym typeface="Inter"/>
              </a:defRPr>
            </a:lvl3pPr>
            <a:lvl4pPr lvl="3" algn="ctr" rtl="0">
              <a:lnSpc>
                <a:spcPct val="100000"/>
              </a:lnSpc>
              <a:spcBef>
                <a:spcPts val="0"/>
              </a:spcBef>
              <a:spcAft>
                <a:spcPts val="0"/>
              </a:spcAft>
              <a:buSzPts val="2000"/>
              <a:buFont typeface="Inter"/>
              <a:buNone/>
              <a:defRPr sz="2000" b="1">
                <a:latin typeface="Inter"/>
                <a:ea typeface="Inter"/>
                <a:cs typeface="Inter"/>
                <a:sym typeface="Inter"/>
              </a:defRPr>
            </a:lvl4pPr>
            <a:lvl5pPr lvl="4" algn="ctr" rtl="0">
              <a:lnSpc>
                <a:spcPct val="100000"/>
              </a:lnSpc>
              <a:spcBef>
                <a:spcPts val="0"/>
              </a:spcBef>
              <a:spcAft>
                <a:spcPts val="0"/>
              </a:spcAft>
              <a:buSzPts val="2000"/>
              <a:buFont typeface="Inter"/>
              <a:buNone/>
              <a:defRPr sz="2000" b="1">
                <a:latin typeface="Inter"/>
                <a:ea typeface="Inter"/>
                <a:cs typeface="Inter"/>
                <a:sym typeface="Inter"/>
              </a:defRPr>
            </a:lvl5pPr>
            <a:lvl6pPr lvl="5" algn="ctr" rtl="0">
              <a:lnSpc>
                <a:spcPct val="100000"/>
              </a:lnSpc>
              <a:spcBef>
                <a:spcPts val="0"/>
              </a:spcBef>
              <a:spcAft>
                <a:spcPts val="0"/>
              </a:spcAft>
              <a:buSzPts val="2000"/>
              <a:buFont typeface="Inter"/>
              <a:buNone/>
              <a:defRPr sz="2000" b="1">
                <a:latin typeface="Inter"/>
                <a:ea typeface="Inter"/>
                <a:cs typeface="Inter"/>
                <a:sym typeface="Inter"/>
              </a:defRPr>
            </a:lvl6pPr>
            <a:lvl7pPr lvl="6" algn="ctr" rtl="0">
              <a:lnSpc>
                <a:spcPct val="100000"/>
              </a:lnSpc>
              <a:spcBef>
                <a:spcPts val="0"/>
              </a:spcBef>
              <a:spcAft>
                <a:spcPts val="0"/>
              </a:spcAft>
              <a:buSzPts val="2000"/>
              <a:buFont typeface="Inter"/>
              <a:buNone/>
              <a:defRPr sz="2000" b="1">
                <a:latin typeface="Inter"/>
                <a:ea typeface="Inter"/>
                <a:cs typeface="Inter"/>
                <a:sym typeface="Inter"/>
              </a:defRPr>
            </a:lvl7pPr>
            <a:lvl8pPr lvl="7" algn="ctr" rtl="0">
              <a:lnSpc>
                <a:spcPct val="100000"/>
              </a:lnSpc>
              <a:spcBef>
                <a:spcPts val="0"/>
              </a:spcBef>
              <a:spcAft>
                <a:spcPts val="0"/>
              </a:spcAft>
              <a:buSzPts val="2000"/>
              <a:buFont typeface="Inter"/>
              <a:buNone/>
              <a:defRPr sz="2000" b="1">
                <a:latin typeface="Inter"/>
                <a:ea typeface="Inter"/>
                <a:cs typeface="Inter"/>
                <a:sym typeface="Inter"/>
              </a:defRPr>
            </a:lvl8pPr>
            <a:lvl9pPr lvl="8" algn="ctr" rtl="0">
              <a:lnSpc>
                <a:spcPct val="100000"/>
              </a:lnSpc>
              <a:spcBef>
                <a:spcPts val="0"/>
              </a:spcBef>
              <a:spcAft>
                <a:spcPts val="0"/>
              </a:spcAft>
              <a:buSzPts val="2000"/>
              <a:buFont typeface="Inter"/>
              <a:buNone/>
              <a:defRPr sz="2000" b="1">
                <a:latin typeface="Inter"/>
                <a:ea typeface="Inter"/>
                <a:cs typeface="Inter"/>
                <a:sym typeface="Inte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4"/>
        <p:cNvGrpSpPr/>
        <p:nvPr/>
      </p:nvGrpSpPr>
      <p:grpSpPr>
        <a:xfrm>
          <a:off x="0" y="0"/>
          <a:ext cx="0" cy="0"/>
          <a:chOff x="0" y="0"/>
          <a:chExt cx="0" cy="0"/>
        </a:xfrm>
      </p:grpSpPr>
      <p:pic>
        <p:nvPicPr>
          <p:cNvPr id="205" name="Google Shape;205;p30"/>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206" name="Google Shape;206;p30"/>
          <p:cNvSpPr/>
          <p:nvPr/>
        </p:nvSpPr>
        <p:spPr>
          <a:xfrm>
            <a:off x="1870375" y="618400"/>
            <a:ext cx="5403300" cy="3906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7" name="Google Shape;207;p30"/>
          <p:cNvSpPr txBox="1">
            <a:spLocks noGrp="1"/>
          </p:cNvSpPr>
          <p:nvPr>
            <p:ph type="title" hasCustomPrompt="1"/>
          </p:nvPr>
        </p:nvSpPr>
        <p:spPr>
          <a:xfrm>
            <a:off x="2223600" y="671888"/>
            <a:ext cx="4696800" cy="738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3600"/>
              <a:buFont typeface="Inter"/>
              <a:buNone/>
              <a:defRPr sz="3600">
                <a:solidFill>
                  <a:schemeClr val="accent1"/>
                </a:solidFill>
                <a:latin typeface="Inter"/>
                <a:ea typeface="Inter"/>
                <a:cs typeface="Inter"/>
                <a:sym typeface="Inter"/>
              </a:defRPr>
            </a:lvl1pPr>
            <a:lvl2pPr lvl="1"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2pPr>
            <a:lvl3pPr lvl="2"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3pPr>
            <a:lvl4pPr lvl="3"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4pPr>
            <a:lvl5pPr lvl="4"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5pPr>
            <a:lvl6pPr lvl="5"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6pPr>
            <a:lvl7pPr lvl="6"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7pPr>
            <a:lvl8pPr lvl="7"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8pPr>
            <a:lvl9pPr lvl="8"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9pPr>
          </a:lstStyle>
          <a:p>
            <a:r>
              <a:t>xx%</a:t>
            </a:r>
          </a:p>
        </p:txBody>
      </p:sp>
      <p:sp>
        <p:nvSpPr>
          <p:cNvPr id="208" name="Google Shape;208;p30"/>
          <p:cNvSpPr txBox="1">
            <a:spLocks noGrp="1"/>
          </p:cNvSpPr>
          <p:nvPr>
            <p:ph type="subTitle" idx="1"/>
          </p:nvPr>
        </p:nvSpPr>
        <p:spPr>
          <a:xfrm>
            <a:off x="2223600" y="1409888"/>
            <a:ext cx="4696800" cy="466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Montserrat"/>
              <a:buNone/>
              <a:defRPr sz="1600">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9pPr>
          </a:lstStyle>
          <a:p>
            <a:endParaRPr/>
          </a:p>
        </p:txBody>
      </p:sp>
      <p:sp>
        <p:nvSpPr>
          <p:cNvPr id="209" name="Google Shape;209;p30"/>
          <p:cNvSpPr txBox="1">
            <a:spLocks noGrp="1"/>
          </p:cNvSpPr>
          <p:nvPr>
            <p:ph type="title" idx="2" hasCustomPrompt="1"/>
          </p:nvPr>
        </p:nvSpPr>
        <p:spPr>
          <a:xfrm>
            <a:off x="2223600" y="1969596"/>
            <a:ext cx="4696800" cy="738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3600"/>
              <a:buFont typeface="Inter"/>
              <a:buNone/>
              <a:defRPr sz="3600">
                <a:solidFill>
                  <a:schemeClr val="accent1"/>
                </a:solidFill>
                <a:latin typeface="Inter"/>
                <a:ea typeface="Inter"/>
                <a:cs typeface="Inter"/>
                <a:sym typeface="Inter"/>
              </a:defRPr>
            </a:lvl1pPr>
            <a:lvl2pPr lvl="1"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2pPr>
            <a:lvl3pPr lvl="2"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3pPr>
            <a:lvl4pPr lvl="3"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4pPr>
            <a:lvl5pPr lvl="4"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5pPr>
            <a:lvl6pPr lvl="5"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6pPr>
            <a:lvl7pPr lvl="6"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7pPr>
            <a:lvl8pPr lvl="7"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8pPr>
            <a:lvl9pPr lvl="8"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9pPr>
          </a:lstStyle>
          <a:p>
            <a:r>
              <a:t>xx%</a:t>
            </a:r>
          </a:p>
        </p:txBody>
      </p:sp>
      <p:sp>
        <p:nvSpPr>
          <p:cNvPr id="210" name="Google Shape;210;p30"/>
          <p:cNvSpPr txBox="1">
            <a:spLocks noGrp="1"/>
          </p:cNvSpPr>
          <p:nvPr>
            <p:ph type="subTitle" idx="3"/>
          </p:nvPr>
        </p:nvSpPr>
        <p:spPr>
          <a:xfrm>
            <a:off x="2223600" y="2707602"/>
            <a:ext cx="4696800" cy="466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Montserrat"/>
              <a:buNone/>
              <a:defRPr sz="1600">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9pPr>
          </a:lstStyle>
          <a:p>
            <a:endParaRPr/>
          </a:p>
        </p:txBody>
      </p:sp>
      <p:sp>
        <p:nvSpPr>
          <p:cNvPr id="211" name="Google Shape;211;p30"/>
          <p:cNvSpPr txBox="1">
            <a:spLocks noGrp="1"/>
          </p:cNvSpPr>
          <p:nvPr>
            <p:ph type="title" idx="4" hasCustomPrompt="1"/>
          </p:nvPr>
        </p:nvSpPr>
        <p:spPr>
          <a:xfrm>
            <a:off x="2223600" y="3267304"/>
            <a:ext cx="4696800" cy="738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3600"/>
              <a:buFont typeface="Inter"/>
              <a:buNone/>
              <a:defRPr sz="3600">
                <a:solidFill>
                  <a:schemeClr val="accent1"/>
                </a:solidFill>
                <a:latin typeface="Inter"/>
                <a:ea typeface="Inter"/>
                <a:cs typeface="Inter"/>
                <a:sym typeface="Inter"/>
              </a:defRPr>
            </a:lvl1pPr>
            <a:lvl2pPr lvl="1"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2pPr>
            <a:lvl3pPr lvl="2"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3pPr>
            <a:lvl4pPr lvl="3"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4pPr>
            <a:lvl5pPr lvl="4"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5pPr>
            <a:lvl6pPr lvl="5"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6pPr>
            <a:lvl7pPr lvl="6"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7pPr>
            <a:lvl8pPr lvl="7"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8pPr>
            <a:lvl9pPr lvl="8" algn="ctr" rtl="0">
              <a:spcBef>
                <a:spcPts val="0"/>
              </a:spcBef>
              <a:spcAft>
                <a:spcPts val="0"/>
              </a:spcAft>
              <a:buClr>
                <a:schemeClr val="lt1"/>
              </a:buClr>
              <a:buSzPts val="3600"/>
              <a:buFont typeface="Inter"/>
              <a:buNone/>
              <a:defRPr sz="3600">
                <a:solidFill>
                  <a:schemeClr val="lt1"/>
                </a:solidFill>
                <a:latin typeface="Inter"/>
                <a:ea typeface="Inter"/>
                <a:cs typeface="Inter"/>
                <a:sym typeface="Inter"/>
              </a:defRPr>
            </a:lvl9pPr>
          </a:lstStyle>
          <a:p>
            <a:r>
              <a:t>xx%</a:t>
            </a:r>
          </a:p>
        </p:txBody>
      </p:sp>
      <p:sp>
        <p:nvSpPr>
          <p:cNvPr id="212" name="Google Shape;212;p30"/>
          <p:cNvSpPr txBox="1">
            <a:spLocks noGrp="1"/>
          </p:cNvSpPr>
          <p:nvPr>
            <p:ph type="subTitle" idx="5"/>
          </p:nvPr>
        </p:nvSpPr>
        <p:spPr>
          <a:xfrm>
            <a:off x="2223600" y="4005310"/>
            <a:ext cx="4696800" cy="466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Montserrat"/>
              <a:buNone/>
              <a:defRPr sz="1600">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2100"/>
              <a:buFont typeface="Montserrat"/>
              <a:buNone/>
              <a:defRPr sz="2100">
                <a:solidFill>
                  <a:schemeClr val="dk1"/>
                </a:solidFill>
                <a:latin typeface="Montserrat"/>
                <a:ea typeface="Montserrat"/>
                <a:cs typeface="Montserrat"/>
                <a:sym typeface="Montserrat"/>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3"/>
        <p:cNvGrpSpPr/>
        <p:nvPr/>
      </p:nvGrpSpPr>
      <p:grpSpPr>
        <a:xfrm>
          <a:off x="0" y="0"/>
          <a:ext cx="0" cy="0"/>
          <a:chOff x="0" y="0"/>
          <a:chExt cx="0" cy="0"/>
        </a:xfrm>
      </p:grpSpPr>
      <p:pic>
        <p:nvPicPr>
          <p:cNvPr id="214" name="Google Shape;214;p31"/>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215" name="Google Shape;215;p31"/>
          <p:cNvSpPr txBox="1">
            <a:spLocks noGrp="1"/>
          </p:cNvSpPr>
          <p:nvPr>
            <p:ph type="title"/>
          </p:nvPr>
        </p:nvSpPr>
        <p:spPr>
          <a:xfrm>
            <a:off x="2347938" y="83857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Font typeface="Inter"/>
              <a:buNone/>
              <a:defRPr sz="6000">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6" name="Google Shape;216;p31"/>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Font typeface="Montserrat"/>
              <a:buNone/>
              <a:defRPr sz="1600">
                <a:latin typeface="Montserrat"/>
                <a:ea typeface="Montserrat"/>
                <a:cs typeface="Montserrat"/>
                <a:sym typeface="Montserrat"/>
              </a:defRPr>
            </a:lvl1pPr>
            <a:lvl2pPr lvl="1" algn="ctr" rtl="0">
              <a:lnSpc>
                <a:spcPct val="100000"/>
              </a:lnSpc>
              <a:spcBef>
                <a:spcPts val="0"/>
              </a:spcBef>
              <a:spcAft>
                <a:spcPts val="0"/>
              </a:spcAft>
              <a:buSzPts val="1200"/>
              <a:buFont typeface="Montserrat"/>
              <a:buNone/>
              <a:defRPr>
                <a:latin typeface="Montserrat"/>
                <a:ea typeface="Montserrat"/>
                <a:cs typeface="Montserrat"/>
                <a:sym typeface="Montserrat"/>
              </a:defRPr>
            </a:lvl2pPr>
            <a:lvl3pPr lvl="2" algn="ctr" rtl="0">
              <a:lnSpc>
                <a:spcPct val="100000"/>
              </a:lnSpc>
              <a:spcBef>
                <a:spcPts val="0"/>
              </a:spcBef>
              <a:spcAft>
                <a:spcPts val="0"/>
              </a:spcAft>
              <a:buSzPts val="1200"/>
              <a:buFont typeface="Montserrat"/>
              <a:buNone/>
              <a:defRPr>
                <a:latin typeface="Montserrat"/>
                <a:ea typeface="Montserrat"/>
                <a:cs typeface="Montserrat"/>
                <a:sym typeface="Montserrat"/>
              </a:defRPr>
            </a:lvl3pPr>
            <a:lvl4pPr lvl="3" algn="ctr" rtl="0">
              <a:lnSpc>
                <a:spcPct val="100000"/>
              </a:lnSpc>
              <a:spcBef>
                <a:spcPts val="0"/>
              </a:spcBef>
              <a:spcAft>
                <a:spcPts val="0"/>
              </a:spcAft>
              <a:buSzPts val="1200"/>
              <a:buFont typeface="Montserrat"/>
              <a:buNone/>
              <a:defRPr>
                <a:latin typeface="Montserrat"/>
                <a:ea typeface="Montserrat"/>
                <a:cs typeface="Montserrat"/>
                <a:sym typeface="Montserrat"/>
              </a:defRPr>
            </a:lvl4pPr>
            <a:lvl5pPr lvl="4" algn="ctr" rtl="0">
              <a:lnSpc>
                <a:spcPct val="100000"/>
              </a:lnSpc>
              <a:spcBef>
                <a:spcPts val="0"/>
              </a:spcBef>
              <a:spcAft>
                <a:spcPts val="0"/>
              </a:spcAft>
              <a:buSzPts val="1200"/>
              <a:buFont typeface="Montserrat"/>
              <a:buNone/>
              <a:defRPr>
                <a:latin typeface="Montserrat"/>
                <a:ea typeface="Montserrat"/>
                <a:cs typeface="Montserrat"/>
                <a:sym typeface="Montserrat"/>
              </a:defRPr>
            </a:lvl5pPr>
            <a:lvl6pPr lvl="5" algn="ctr" rtl="0">
              <a:lnSpc>
                <a:spcPct val="100000"/>
              </a:lnSpc>
              <a:spcBef>
                <a:spcPts val="0"/>
              </a:spcBef>
              <a:spcAft>
                <a:spcPts val="0"/>
              </a:spcAft>
              <a:buSzPts val="1200"/>
              <a:buFont typeface="Montserrat"/>
              <a:buNone/>
              <a:defRPr>
                <a:latin typeface="Montserrat"/>
                <a:ea typeface="Montserrat"/>
                <a:cs typeface="Montserrat"/>
                <a:sym typeface="Montserrat"/>
              </a:defRPr>
            </a:lvl6pPr>
            <a:lvl7pPr lvl="6" algn="ctr" rtl="0">
              <a:lnSpc>
                <a:spcPct val="100000"/>
              </a:lnSpc>
              <a:spcBef>
                <a:spcPts val="0"/>
              </a:spcBef>
              <a:spcAft>
                <a:spcPts val="0"/>
              </a:spcAft>
              <a:buSzPts val="1200"/>
              <a:buFont typeface="Montserrat"/>
              <a:buNone/>
              <a:defRPr>
                <a:latin typeface="Montserrat"/>
                <a:ea typeface="Montserrat"/>
                <a:cs typeface="Montserrat"/>
                <a:sym typeface="Montserrat"/>
              </a:defRPr>
            </a:lvl7pPr>
            <a:lvl8pPr lvl="7" algn="ctr" rtl="0">
              <a:lnSpc>
                <a:spcPct val="100000"/>
              </a:lnSpc>
              <a:spcBef>
                <a:spcPts val="0"/>
              </a:spcBef>
              <a:spcAft>
                <a:spcPts val="0"/>
              </a:spcAft>
              <a:buSzPts val="1200"/>
              <a:buFont typeface="Montserrat"/>
              <a:buNone/>
              <a:defRPr>
                <a:latin typeface="Montserrat"/>
                <a:ea typeface="Montserrat"/>
                <a:cs typeface="Montserrat"/>
                <a:sym typeface="Montserrat"/>
              </a:defRPr>
            </a:lvl8pPr>
            <a:lvl9pPr lvl="8" algn="ctr" rtl="0">
              <a:lnSpc>
                <a:spcPct val="100000"/>
              </a:lnSpc>
              <a:spcBef>
                <a:spcPts val="0"/>
              </a:spcBef>
              <a:spcAft>
                <a:spcPts val="0"/>
              </a:spcAft>
              <a:buSzPts val="1200"/>
              <a:buFont typeface="Montserrat"/>
              <a:buNone/>
              <a:defRPr>
                <a:latin typeface="Montserrat"/>
                <a:ea typeface="Montserrat"/>
                <a:cs typeface="Montserrat"/>
                <a:sym typeface="Montserrat"/>
              </a:defRPr>
            </a:lvl9pPr>
          </a:lstStyle>
          <a:p>
            <a:endParaRPr/>
          </a:p>
        </p:txBody>
      </p:sp>
      <p:sp>
        <p:nvSpPr>
          <p:cNvPr id="217" name="Google Shape;217;p31"/>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Montserrat"/>
                <a:ea typeface="Montserrat"/>
                <a:cs typeface="Montserrat"/>
                <a:sym typeface="Montserrat"/>
              </a:rPr>
              <a:t>CREDITS:</a:t>
            </a:r>
            <a:r>
              <a:rPr lang="en" sz="1000">
                <a:solidFill>
                  <a:schemeClr val="dk1"/>
                </a:solidFill>
                <a:latin typeface="Montserrat"/>
                <a:ea typeface="Montserrat"/>
                <a:cs typeface="Montserrat"/>
                <a:sym typeface="Montserrat"/>
              </a:rPr>
              <a:t> This presentation template was created by </a:t>
            </a:r>
            <a:r>
              <a:rPr lang="en" sz="1000" b="1" u="sng">
                <a:solidFill>
                  <a:schemeClr val="hlink"/>
                </a:solidFill>
                <a:latin typeface="Montserrat"/>
                <a:ea typeface="Montserrat"/>
                <a:cs typeface="Montserrat"/>
                <a:sym typeface="Montserrat"/>
                <a:hlinkClick r:id="rId3"/>
              </a:rPr>
              <a:t>Slidesgo</a:t>
            </a:r>
            <a:r>
              <a:rPr lang="en" sz="1000">
                <a:solidFill>
                  <a:schemeClr val="dk1"/>
                </a:solidFill>
                <a:latin typeface="Montserrat"/>
                <a:ea typeface="Montserrat"/>
                <a:cs typeface="Montserrat"/>
                <a:sym typeface="Montserrat"/>
              </a:rPr>
              <a:t>, and includes icons by </a:t>
            </a:r>
            <a:r>
              <a:rPr lang="en" sz="1000" b="1" u="sng">
                <a:solidFill>
                  <a:schemeClr val="dk1"/>
                </a:solid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Flaticon</a:t>
            </a:r>
            <a:r>
              <a:rPr lang="en" sz="1000">
                <a:solidFill>
                  <a:schemeClr val="dk1"/>
                </a:solidFill>
                <a:latin typeface="Montserrat"/>
                <a:ea typeface="Montserrat"/>
                <a:cs typeface="Montserrat"/>
                <a:sym typeface="Montserrat"/>
              </a:rPr>
              <a:t>, and infographics &amp; images by </a:t>
            </a:r>
            <a:r>
              <a:rPr lang="en" sz="1000" b="1" u="sng">
                <a:solidFill>
                  <a:schemeClr val="dk1"/>
                </a:solid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Montserrat"/>
                <a:ea typeface="Montserrat"/>
                <a:cs typeface="Montserrat"/>
                <a:sym typeface="Montserrat"/>
              </a:rPr>
              <a:t> </a:t>
            </a:r>
            <a:endParaRPr sz="1000" b="1" u="sng">
              <a:solidFill>
                <a:schemeClr val="dk1"/>
              </a:solidFill>
              <a:latin typeface="Montserrat"/>
              <a:ea typeface="Montserrat"/>
              <a:cs typeface="Montserrat"/>
              <a:sym typeface="Montserra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pic>
        <p:nvPicPr>
          <p:cNvPr id="25" name="Google Shape;25;p5"/>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26" name="Google Shape;2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Font typeface="Inter"/>
              <a:buNone/>
              <a:defRPr>
                <a:latin typeface="Inter"/>
                <a:ea typeface="Inter"/>
                <a:cs typeface="Inter"/>
                <a:sym typeface="Inter"/>
              </a:defRPr>
            </a:lvl2pPr>
            <a:lvl3pPr lvl="2" rtl="0">
              <a:spcBef>
                <a:spcPts val="0"/>
              </a:spcBef>
              <a:spcAft>
                <a:spcPts val="0"/>
              </a:spcAft>
              <a:buSzPts val="3500"/>
              <a:buFont typeface="Inter"/>
              <a:buNone/>
              <a:defRPr>
                <a:latin typeface="Inter"/>
                <a:ea typeface="Inter"/>
                <a:cs typeface="Inter"/>
                <a:sym typeface="Inter"/>
              </a:defRPr>
            </a:lvl3pPr>
            <a:lvl4pPr lvl="3" rtl="0">
              <a:spcBef>
                <a:spcPts val="0"/>
              </a:spcBef>
              <a:spcAft>
                <a:spcPts val="0"/>
              </a:spcAft>
              <a:buSzPts val="3500"/>
              <a:buFont typeface="Inter"/>
              <a:buNone/>
              <a:defRPr>
                <a:latin typeface="Inter"/>
                <a:ea typeface="Inter"/>
                <a:cs typeface="Inter"/>
                <a:sym typeface="Inter"/>
              </a:defRPr>
            </a:lvl4pPr>
            <a:lvl5pPr lvl="4" rtl="0">
              <a:spcBef>
                <a:spcPts val="0"/>
              </a:spcBef>
              <a:spcAft>
                <a:spcPts val="0"/>
              </a:spcAft>
              <a:buSzPts val="3500"/>
              <a:buFont typeface="Inter"/>
              <a:buNone/>
              <a:defRPr>
                <a:latin typeface="Inter"/>
                <a:ea typeface="Inter"/>
                <a:cs typeface="Inter"/>
                <a:sym typeface="Inter"/>
              </a:defRPr>
            </a:lvl5pPr>
            <a:lvl6pPr lvl="5" rtl="0">
              <a:spcBef>
                <a:spcPts val="0"/>
              </a:spcBef>
              <a:spcAft>
                <a:spcPts val="0"/>
              </a:spcAft>
              <a:buSzPts val="3500"/>
              <a:buFont typeface="Inter"/>
              <a:buNone/>
              <a:defRPr>
                <a:latin typeface="Inter"/>
                <a:ea typeface="Inter"/>
                <a:cs typeface="Inter"/>
                <a:sym typeface="Inter"/>
              </a:defRPr>
            </a:lvl6pPr>
            <a:lvl7pPr lvl="6" rtl="0">
              <a:spcBef>
                <a:spcPts val="0"/>
              </a:spcBef>
              <a:spcAft>
                <a:spcPts val="0"/>
              </a:spcAft>
              <a:buSzPts val="3500"/>
              <a:buFont typeface="Inter"/>
              <a:buNone/>
              <a:defRPr>
                <a:latin typeface="Inter"/>
                <a:ea typeface="Inter"/>
                <a:cs typeface="Inter"/>
                <a:sym typeface="Inter"/>
              </a:defRPr>
            </a:lvl7pPr>
            <a:lvl8pPr lvl="7" rtl="0">
              <a:spcBef>
                <a:spcPts val="0"/>
              </a:spcBef>
              <a:spcAft>
                <a:spcPts val="0"/>
              </a:spcAft>
              <a:buSzPts val="3500"/>
              <a:buFont typeface="Inter"/>
              <a:buNone/>
              <a:defRPr>
                <a:latin typeface="Inter"/>
                <a:ea typeface="Inter"/>
                <a:cs typeface="Inter"/>
                <a:sym typeface="Inter"/>
              </a:defRPr>
            </a:lvl8pPr>
            <a:lvl9pPr lvl="8" rtl="0">
              <a:spcBef>
                <a:spcPts val="0"/>
              </a:spcBef>
              <a:spcAft>
                <a:spcPts val="0"/>
              </a:spcAft>
              <a:buSzPts val="3500"/>
              <a:buFont typeface="Inter"/>
              <a:buNone/>
              <a:defRPr>
                <a:latin typeface="Inter"/>
                <a:ea typeface="Inter"/>
                <a:cs typeface="Inter"/>
                <a:sym typeface="Inter"/>
              </a:defRPr>
            </a:lvl9pPr>
          </a:lstStyle>
          <a:p>
            <a:endParaRPr/>
          </a:p>
        </p:txBody>
      </p:sp>
      <p:sp>
        <p:nvSpPr>
          <p:cNvPr id="27" name="Google Shape;27;p5"/>
          <p:cNvSpPr txBox="1">
            <a:spLocks noGrp="1"/>
          </p:cNvSpPr>
          <p:nvPr>
            <p:ph type="subTitle" idx="1"/>
          </p:nvPr>
        </p:nvSpPr>
        <p:spPr>
          <a:xfrm>
            <a:off x="5055284"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2800"/>
              <a:buFont typeface="Montserrat"/>
              <a:buNone/>
              <a:defRPr sz="2800">
                <a:latin typeface="Montserrat"/>
                <a:ea typeface="Montserrat"/>
                <a:cs typeface="Montserrat"/>
                <a:sym typeface="Montserrat"/>
              </a:defRPr>
            </a:lvl2pPr>
            <a:lvl3pPr lvl="2" algn="ctr" rtl="0">
              <a:lnSpc>
                <a:spcPct val="100000"/>
              </a:lnSpc>
              <a:spcBef>
                <a:spcPts val="0"/>
              </a:spcBef>
              <a:spcAft>
                <a:spcPts val="0"/>
              </a:spcAft>
              <a:buSzPts val="2800"/>
              <a:buFont typeface="Montserrat"/>
              <a:buNone/>
              <a:defRPr sz="2800">
                <a:latin typeface="Montserrat"/>
                <a:ea typeface="Montserrat"/>
                <a:cs typeface="Montserrat"/>
                <a:sym typeface="Montserrat"/>
              </a:defRPr>
            </a:lvl3pPr>
            <a:lvl4pPr lvl="3" algn="ctr" rtl="0">
              <a:lnSpc>
                <a:spcPct val="100000"/>
              </a:lnSpc>
              <a:spcBef>
                <a:spcPts val="0"/>
              </a:spcBef>
              <a:spcAft>
                <a:spcPts val="0"/>
              </a:spcAft>
              <a:buSzPts val="2800"/>
              <a:buFont typeface="Montserrat"/>
              <a:buNone/>
              <a:defRPr sz="2800">
                <a:latin typeface="Montserrat"/>
                <a:ea typeface="Montserrat"/>
                <a:cs typeface="Montserrat"/>
                <a:sym typeface="Montserrat"/>
              </a:defRPr>
            </a:lvl4pPr>
            <a:lvl5pPr lvl="4" algn="ctr" rtl="0">
              <a:lnSpc>
                <a:spcPct val="100000"/>
              </a:lnSpc>
              <a:spcBef>
                <a:spcPts val="0"/>
              </a:spcBef>
              <a:spcAft>
                <a:spcPts val="0"/>
              </a:spcAft>
              <a:buSzPts val="2800"/>
              <a:buFont typeface="Montserrat"/>
              <a:buNone/>
              <a:defRPr sz="2800">
                <a:latin typeface="Montserrat"/>
                <a:ea typeface="Montserrat"/>
                <a:cs typeface="Montserrat"/>
                <a:sym typeface="Montserrat"/>
              </a:defRPr>
            </a:lvl5pPr>
            <a:lvl6pPr lvl="5" algn="ctr" rtl="0">
              <a:lnSpc>
                <a:spcPct val="100000"/>
              </a:lnSpc>
              <a:spcBef>
                <a:spcPts val="0"/>
              </a:spcBef>
              <a:spcAft>
                <a:spcPts val="0"/>
              </a:spcAft>
              <a:buSzPts val="2800"/>
              <a:buFont typeface="Montserrat"/>
              <a:buNone/>
              <a:defRPr sz="2800">
                <a:latin typeface="Montserrat"/>
                <a:ea typeface="Montserrat"/>
                <a:cs typeface="Montserrat"/>
                <a:sym typeface="Montserrat"/>
              </a:defRPr>
            </a:lvl6pPr>
            <a:lvl7pPr lvl="6" algn="ctr" rtl="0">
              <a:lnSpc>
                <a:spcPct val="100000"/>
              </a:lnSpc>
              <a:spcBef>
                <a:spcPts val="0"/>
              </a:spcBef>
              <a:spcAft>
                <a:spcPts val="0"/>
              </a:spcAft>
              <a:buSzPts val="2800"/>
              <a:buFont typeface="Montserrat"/>
              <a:buNone/>
              <a:defRPr sz="2800">
                <a:latin typeface="Montserrat"/>
                <a:ea typeface="Montserrat"/>
                <a:cs typeface="Montserrat"/>
                <a:sym typeface="Montserrat"/>
              </a:defRPr>
            </a:lvl7pPr>
            <a:lvl8pPr lvl="7" algn="ctr" rtl="0">
              <a:lnSpc>
                <a:spcPct val="100000"/>
              </a:lnSpc>
              <a:spcBef>
                <a:spcPts val="0"/>
              </a:spcBef>
              <a:spcAft>
                <a:spcPts val="0"/>
              </a:spcAft>
              <a:buSzPts val="2800"/>
              <a:buFont typeface="Montserrat"/>
              <a:buNone/>
              <a:defRPr sz="2800">
                <a:latin typeface="Montserrat"/>
                <a:ea typeface="Montserrat"/>
                <a:cs typeface="Montserrat"/>
                <a:sym typeface="Montserrat"/>
              </a:defRPr>
            </a:lvl8pPr>
            <a:lvl9pPr lvl="8" algn="ctr" rtl="0">
              <a:lnSpc>
                <a:spcPct val="100000"/>
              </a:lnSpc>
              <a:spcBef>
                <a:spcPts val="0"/>
              </a:spcBef>
              <a:spcAft>
                <a:spcPts val="0"/>
              </a:spcAft>
              <a:buSzPts val="2800"/>
              <a:buFont typeface="Montserrat"/>
              <a:buNone/>
              <a:defRPr sz="2800">
                <a:latin typeface="Montserrat"/>
                <a:ea typeface="Montserrat"/>
                <a:cs typeface="Montserrat"/>
                <a:sym typeface="Montserrat"/>
              </a:defRPr>
            </a:lvl9pPr>
          </a:lstStyle>
          <a:p>
            <a:endParaRPr/>
          </a:p>
        </p:txBody>
      </p:sp>
      <p:sp>
        <p:nvSpPr>
          <p:cNvPr id="28" name="Google Shape;28;p5"/>
          <p:cNvSpPr txBox="1">
            <a:spLocks noGrp="1"/>
          </p:cNvSpPr>
          <p:nvPr>
            <p:ph type="subTitle" idx="2"/>
          </p:nvPr>
        </p:nvSpPr>
        <p:spPr>
          <a:xfrm>
            <a:off x="1583300"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latin typeface="Montserrat"/>
                <a:ea typeface="Montserrat"/>
                <a:cs typeface="Montserrat"/>
                <a:sym typeface="Montserrat"/>
              </a:defRPr>
            </a:lvl1pPr>
            <a:lvl2pPr lvl="1" algn="ctr" rtl="0">
              <a:lnSpc>
                <a:spcPct val="100000"/>
              </a:lnSpc>
              <a:spcBef>
                <a:spcPts val="0"/>
              </a:spcBef>
              <a:spcAft>
                <a:spcPts val="0"/>
              </a:spcAft>
              <a:buSzPts val="2800"/>
              <a:buFont typeface="Montserrat"/>
              <a:buNone/>
              <a:defRPr sz="2800">
                <a:latin typeface="Montserrat"/>
                <a:ea typeface="Montserrat"/>
                <a:cs typeface="Montserrat"/>
                <a:sym typeface="Montserrat"/>
              </a:defRPr>
            </a:lvl2pPr>
            <a:lvl3pPr lvl="2" algn="ctr" rtl="0">
              <a:lnSpc>
                <a:spcPct val="100000"/>
              </a:lnSpc>
              <a:spcBef>
                <a:spcPts val="0"/>
              </a:spcBef>
              <a:spcAft>
                <a:spcPts val="0"/>
              </a:spcAft>
              <a:buSzPts val="2800"/>
              <a:buFont typeface="Montserrat"/>
              <a:buNone/>
              <a:defRPr sz="2800">
                <a:latin typeface="Montserrat"/>
                <a:ea typeface="Montserrat"/>
                <a:cs typeface="Montserrat"/>
                <a:sym typeface="Montserrat"/>
              </a:defRPr>
            </a:lvl3pPr>
            <a:lvl4pPr lvl="3" algn="ctr" rtl="0">
              <a:lnSpc>
                <a:spcPct val="100000"/>
              </a:lnSpc>
              <a:spcBef>
                <a:spcPts val="0"/>
              </a:spcBef>
              <a:spcAft>
                <a:spcPts val="0"/>
              </a:spcAft>
              <a:buSzPts val="2800"/>
              <a:buFont typeface="Montserrat"/>
              <a:buNone/>
              <a:defRPr sz="2800">
                <a:latin typeface="Montserrat"/>
                <a:ea typeface="Montserrat"/>
                <a:cs typeface="Montserrat"/>
                <a:sym typeface="Montserrat"/>
              </a:defRPr>
            </a:lvl4pPr>
            <a:lvl5pPr lvl="4" algn="ctr" rtl="0">
              <a:lnSpc>
                <a:spcPct val="100000"/>
              </a:lnSpc>
              <a:spcBef>
                <a:spcPts val="0"/>
              </a:spcBef>
              <a:spcAft>
                <a:spcPts val="0"/>
              </a:spcAft>
              <a:buSzPts val="2800"/>
              <a:buFont typeface="Montserrat"/>
              <a:buNone/>
              <a:defRPr sz="2800">
                <a:latin typeface="Montserrat"/>
                <a:ea typeface="Montserrat"/>
                <a:cs typeface="Montserrat"/>
                <a:sym typeface="Montserrat"/>
              </a:defRPr>
            </a:lvl5pPr>
            <a:lvl6pPr lvl="5" algn="ctr" rtl="0">
              <a:lnSpc>
                <a:spcPct val="100000"/>
              </a:lnSpc>
              <a:spcBef>
                <a:spcPts val="0"/>
              </a:spcBef>
              <a:spcAft>
                <a:spcPts val="0"/>
              </a:spcAft>
              <a:buSzPts val="2800"/>
              <a:buFont typeface="Montserrat"/>
              <a:buNone/>
              <a:defRPr sz="2800">
                <a:latin typeface="Montserrat"/>
                <a:ea typeface="Montserrat"/>
                <a:cs typeface="Montserrat"/>
                <a:sym typeface="Montserrat"/>
              </a:defRPr>
            </a:lvl6pPr>
            <a:lvl7pPr lvl="6" algn="ctr" rtl="0">
              <a:lnSpc>
                <a:spcPct val="100000"/>
              </a:lnSpc>
              <a:spcBef>
                <a:spcPts val="0"/>
              </a:spcBef>
              <a:spcAft>
                <a:spcPts val="0"/>
              </a:spcAft>
              <a:buSzPts val="2800"/>
              <a:buFont typeface="Montserrat"/>
              <a:buNone/>
              <a:defRPr sz="2800">
                <a:latin typeface="Montserrat"/>
                <a:ea typeface="Montserrat"/>
                <a:cs typeface="Montserrat"/>
                <a:sym typeface="Montserrat"/>
              </a:defRPr>
            </a:lvl7pPr>
            <a:lvl8pPr lvl="7" algn="ctr" rtl="0">
              <a:lnSpc>
                <a:spcPct val="100000"/>
              </a:lnSpc>
              <a:spcBef>
                <a:spcPts val="0"/>
              </a:spcBef>
              <a:spcAft>
                <a:spcPts val="0"/>
              </a:spcAft>
              <a:buSzPts val="2800"/>
              <a:buFont typeface="Montserrat"/>
              <a:buNone/>
              <a:defRPr sz="2800">
                <a:latin typeface="Montserrat"/>
                <a:ea typeface="Montserrat"/>
                <a:cs typeface="Montserrat"/>
                <a:sym typeface="Montserrat"/>
              </a:defRPr>
            </a:lvl8pPr>
            <a:lvl9pPr lvl="8" algn="ctr" rtl="0">
              <a:lnSpc>
                <a:spcPct val="100000"/>
              </a:lnSpc>
              <a:spcBef>
                <a:spcPts val="0"/>
              </a:spcBef>
              <a:spcAft>
                <a:spcPts val="0"/>
              </a:spcAft>
              <a:buSzPts val="2800"/>
              <a:buFont typeface="Montserrat"/>
              <a:buNone/>
              <a:defRPr sz="2800">
                <a:latin typeface="Montserrat"/>
                <a:ea typeface="Montserrat"/>
                <a:cs typeface="Montserrat"/>
                <a:sym typeface="Montserrat"/>
              </a:defRPr>
            </a:lvl9pPr>
          </a:lstStyle>
          <a:p>
            <a:endParaRPr/>
          </a:p>
        </p:txBody>
      </p:sp>
      <p:sp>
        <p:nvSpPr>
          <p:cNvPr id="29" name="Google Shape;29;p5"/>
          <p:cNvSpPr txBox="1">
            <a:spLocks noGrp="1"/>
          </p:cNvSpPr>
          <p:nvPr>
            <p:ph type="subTitle" idx="3"/>
          </p:nvPr>
        </p:nvSpPr>
        <p:spPr>
          <a:xfrm>
            <a:off x="50552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
        <p:nvSpPr>
          <p:cNvPr id="30" name="Google Shape;30;p5"/>
          <p:cNvSpPr txBox="1">
            <a:spLocks noGrp="1"/>
          </p:cNvSpPr>
          <p:nvPr>
            <p:ph type="subTitle" idx="4"/>
          </p:nvPr>
        </p:nvSpPr>
        <p:spPr>
          <a:xfrm>
            <a:off x="15830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Inter"/>
              <a:buNone/>
              <a:defRPr sz="20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Inter"/>
              <a:buNone/>
              <a:defRPr sz="2400">
                <a:latin typeface="Inter"/>
                <a:ea typeface="Inter"/>
                <a:cs typeface="Inter"/>
                <a:sym typeface="Inter"/>
              </a:defRPr>
            </a:lvl2pPr>
            <a:lvl3pPr lvl="2" algn="ctr" rtl="0">
              <a:lnSpc>
                <a:spcPct val="100000"/>
              </a:lnSpc>
              <a:spcBef>
                <a:spcPts val="0"/>
              </a:spcBef>
              <a:spcAft>
                <a:spcPts val="0"/>
              </a:spcAft>
              <a:buSzPts val="2400"/>
              <a:buFont typeface="Inter"/>
              <a:buNone/>
              <a:defRPr sz="2400">
                <a:latin typeface="Inter"/>
                <a:ea typeface="Inter"/>
                <a:cs typeface="Inter"/>
                <a:sym typeface="Inter"/>
              </a:defRPr>
            </a:lvl3pPr>
            <a:lvl4pPr lvl="3" algn="ctr" rtl="0">
              <a:lnSpc>
                <a:spcPct val="100000"/>
              </a:lnSpc>
              <a:spcBef>
                <a:spcPts val="0"/>
              </a:spcBef>
              <a:spcAft>
                <a:spcPts val="0"/>
              </a:spcAft>
              <a:buSzPts val="2400"/>
              <a:buFont typeface="Inter"/>
              <a:buNone/>
              <a:defRPr sz="2400">
                <a:latin typeface="Inter"/>
                <a:ea typeface="Inter"/>
                <a:cs typeface="Inter"/>
                <a:sym typeface="Inter"/>
              </a:defRPr>
            </a:lvl4pPr>
            <a:lvl5pPr lvl="4" algn="ctr" rtl="0">
              <a:lnSpc>
                <a:spcPct val="100000"/>
              </a:lnSpc>
              <a:spcBef>
                <a:spcPts val="0"/>
              </a:spcBef>
              <a:spcAft>
                <a:spcPts val="0"/>
              </a:spcAft>
              <a:buSzPts val="2400"/>
              <a:buFont typeface="Inter"/>
              <a:buNone/>
              <a:defRPr sz="2400">
                <a:latin typeface="Inter"/>
                <a:ea typeface="Inter"/>
                <a:cs typeface="Inter"/>
                <a:sym typeface="Inter"/>
              </a:defRPr>
            </a:lvl5pPr>
            <a:lvl6pPr lvl="5" algn="ctr" rtl="0">
              <a:lnSpc>
                <a:spcPct val="100000"/>
              </a:lnSpc>
              <a:spcBef>
                <a:spcPts val="0"/>
              </a:spcBef>
              <a:spcAft>
                <a:spcPts val="0"/>
              </a:spcAft>
              <a:buSzPts val="2400"/>
              <a:buFont typeface="Inter"/>
              <a:buNone/>
              <a:defRPr sz="2400">
                <a:latin typeface="Inter"/>
                <a:ea typeface="Inter"/>
                <a:cs typeface="Inter"/>
                <a:sym typeface="Inter"/>
              </a:defRPr>
            </a:lvl6pPr>
            <a:lvl7pPr lvl="6" algn="ctr" rtl="0">
              <a:lnSpc>
                <a:spcPct val="100000"/>
              </a:lnSpc>
              <a:spcBef>
                <a:spcPts val="0"/>
              </a:spcBef>
              <a:spcAft>
                <a:spcPts val="0"/>
              </a:spcAft>
              <a:buSzPts val="2400"/>
              <a:buFont typeface="Inter"/>
              <a:buNone/>
              <a:defRPr sz="2400">
                <a:latin typeface="Inter"/>
                <a:ea typeface="Inter"/>
                <a:cs typeface="Inter"/>
                <a:sym typeface="Inter"/>
              </a:defRPr>
            </a:lvl7pPr>
            <a:lvl8pPr lvl="7" algn="ctr" rtl="0">
              <a:lnSpc>
                <a:spcPct val="100000"/>
              </a:lnSpc>
              <a:spcBef>
                <a:spcPts val="0"/>
              </a:spcBef>
              <a:spcAft>
                <a:spcPts val="0"/>
              </a:spcAft>
              <a:buSzPts val="2400"/>
              <a:buFont typeface="Inter"/>
              <a:buNone/>
              <a:defRPr sz="2400">
                <a:latin typeface="Inter"/>
                <a:ea typeface="Inter"/>
                <a:cs typeface="Inter"/>
                <a:sym typeface="Inter"/>
              </a:defRPr>
            </a:lvl8pPr>
            <a:lvl9pPr lvl="8" algn="ctr" rtl="0">
              <a:lnSpc>
                <a:spcPct val="100000"/>
              </a:lnSpc>
              <a:spcBef>
                <a:spcPts val="0"/>
              </a:spcBef>
              <a:spcAft>
                <a:spcPts val="0"/>
              </a:spcAft>
              <a:buSzPts val="2400"/>
              <a:buFont typeface="Inter"/>
              <a:buNone/>
              <a:defRPr sz="2400">
                <a:latin typeface="Inter"/>
                <a:ea typeface="Inter"/>
                <a:cs typeface="Inter"/>
                <a:sym typeface="Inte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8"/>
        <p:cNvGrpSpPr/>
        <p:nvPr/>
      </p:nvGrpSpPr>
      <p:grpSpPr>
        <a:xfrm>
          <a:off x="0" y="0"/>
          <a:ext cx="0" cy="0"/>
          <a:chOff x="0" y="0"/>
          <a:chExt cx="0" cy="0"/>
        </a:xfrm>
      </p:grpSpPr>
      <p:pic>
        <p:nvPicPr>
          <p:cNvPr id="219" name="Google Shape;219;p32"/>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0"/>
        <p:cNvGrpSpPr/>
        <p:nvPr/>
      </p:nvGrpSpPr>
      <p:grpSpPr>
        <a:xfrm>
          <a:off x="0" y="0"/>
          <a:ext cx="0" cy="0"/>
          <a:chOff x="0" y="0"/>
          <a:chExt cx="0" cy="0"/>
        </a:xfrm>
      </p:grpSpPr>
      <p:pic>
        <p:nvPicPr>
          <p:cNvPr id="221" name="Google Shape;221;p33"/>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222" name="Google Shape;222;p33"/>
          <p:cNvSpPr/>
          <p:nvPr/>
        </p:nvSpPr>
        <p:spPr>
          <a:xfrm>
            <a:off x="713225" y="980700"/>
            <a:ext cx="7704000" cy="31821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6"/>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27"/>
        <p:cNvGrpSpPr/>
        <p:nvPr/>
      </p:nvGrpSpPr>
      <p:grpSpPr>
        <a:xfrm>
          <a:off x="0" y="0"/>
          <a:ext cx="0" cy="0"/>
          <a:chOff x="0" y="0"/>
          <a:chExt cx="0" cy="0"/>
        </a:xfrm>
      </p:grpSpPr>
      <p:sp>
        <p:nvSpPr>
          <p:cNvPr id="228" name="Google Shape;228;p3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3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33"/>
        <p:cNvGrpSpPr/>
        <p:nvPr/>
      </p:nvGrpSpPr>
      <p:grpSpPr>
        <a:xfrm>
          <a:off x="0" y="0"/>
          <a:ext cx="0" cy="0"/>
          <a:chOff x="0" y="0"/>
          <a:chExt cx="0" cy="0"/>
        </a:xfrm>
      </p:grpSpPr>
      <p:sp>
        <p:nvSpPr>
          <p:cNvPr id="234" name="Google Shape;234;p3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pic>
        <p:nvPicPr>
          <p:cNvPr id="32" name="Google Shape;32;p6"/>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33" name="Google Shape;33;p6"/>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pic>
        <p:nvPicPr>
          <p:cNvPr id="35" name="Google Shape;35;p7"/>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36" name="Google Shape;36;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Font typeface="Inter"/>
              <a:buNone/>
              <a:defRPr>
                <a:latin typeface="Inter"/>
                <a:ea typeface="Inter"/>
                <a:cs typeface="Inter"/>
                <a:sym typeface="Inter"/>
              </a:defRPr>
            </a:lvl1pPr>
            <a:lvl2pPr lvl="1" rtl="0">
              <a:spcBef>
                <a:spcPts val="0"/>
              </a:spcBef>
              <a:spcAft>
                <a:spcPts val="0"/>
              </a:spcAft>
              <a:buSzPts val="3500"/>
              <a:buFont typeface="Inter"/>
              <a:buNone/>
              <a:defRPr>
                <a:latin typeface="Inter"/>
                <a:ea typeface="Inter"/>
                <a:cs typeface="Inter"/>
                <a:sym typeface="Inter"/>
              </a:defRPr>
            </a:lvl2pPr>
            <a:lvl3pPr lvl="2" rtl="0">
              <a:spcBef>
                <a:spcPts val="0"/>
              </a:spcBef>
              <a:spcAft>
                <a:spcPts val="0"/>
              </a:spcAft>
              <a:buSzPts val="3500"/>
              <a:buFont typeface="Inter"/>
              <a:buNone/>
              <a:defRPr>
                <a:latin typeface="Inter"/>
                <a:ea typeface="Inter"/>
                <a:cs typeface="Inter"/>
                <a:sym typeface="Inter"/>
              </a:defRPr>
            </a:lvl3pPr>
            <a:lvl4pPr lvl="3" rtl="0">
              <a:spcBef>
                <a:spcPts val="0"/>
              </a:spcBef>
              <a:spcAft>
                <a:spcPts val="0"/>
              </a:spcAft>
              <a:buSzPts val="3500"/>
              <a:buFont typeface="Inter"/>
              <a:buNone/>
              <a:defRPr>
                <a:latin typeface="Inter"/>
                <a:ea typeface="Inter"/>
                <a:cs typeface="Inter"/>
                <a:sym typeface="Inter"/>
              </a:defRPr>
            </a:lvl4pPr>
            <a:lvl5pPr lvl="4" rtl="0">
              <a:spcBef>
                <a:spcPts val="0"/>
              </a:spcBef>
              <a:spcAft>
                <a:spcPts val="0"/>
              </a:spcAft>
              <a:buSzPts val="3500"/>
              <a:buFont typeface="Inter"/>
              <a:buNone/>
              <a:defRPr>
                <a:latin typeface="Inter"/>
                <a:ea typeface="Inter"/>
                <a:cs typeface="Inter"/>
                <a:sym typeface="Inter"/>
              </a:defRPr>
            </a:lvl5pPr>
            <a:lvl6pPr lvl="5" rtl="0">
              <a:spcBef>
                <a:spcPts val="0"/>
              </a:spcBef>
              <a:spcAft>
                <a:spcPts val="0"/>
              </a:spcAft>
              <a:buSzPts val="3500"/>
              <a:buFont typeface="Inter"/>
              <a:buNone/>
              <a:defRPr>
                <a:latin typeface="Inter"/>
                <a:ea typeface="Inter"/>
                <a:cs typeface="Inter"/>
                <a:sym typeface="Inter"/>
              </a:defRPr>
            </a:lvl6pPr>
            <a:lvl7pPr lvl="6" rtl="0">
              <a:spcBef>
                <a:spcPts val="0"/>
              </a:spcBef>
              <a:spcAft>
                <a:spcPts val="0"/>
              </a:spcAft>
              <a:buSzPts val="3500"/>
              <a:buFont typeface="Inter"/>
              <a:buNone/>
              <a:defRPr>
                <a:latin typeface="Inter"/>
                <a:ea typeface="Inter"/>
                <a:cs typeface="Inter"/>
                <a:sym typeface="Inter"/>
              </a:defRPr>
            </a:lvl7pPr>
            <a:lvl8pPr lvl="7" rtl="0">
              <a:spcBef>
                <a:spcPts val="0"/>
              </a:spcBef>
              <a:spcAft>
                <a:spcPts val="0"/>
              </a:spcAft>
              <a:buSzPts val="3500"/>
              <a:buFont typeface="Inter"/>
              <a:buNone/>
              <a:defRPr>
                <a:latin typeface="Inter"/>
                <a:ea typeface="Inter"/>
                <a:cs typeface="Inter"/>
                <a:sym typeface="Inter"/>
              </a:defRPr>
            </a:lvl8pPr>
            <a:lvl9pPr lvl="8" rtl="0">
              <a:spcBef>
                <a:spcPts val="0"/>
              </a:spcBef>
              <a:spcAft>
                <a:spcPts val="0"/>
              </a:spcAft>
              <a:buSzPts val="3500"/>
              <a:buFont typeface="Inter"/>
              <a:buNone/>
              <a:defRPr>
                <a:latin typeface="Inter"/>
                <a:ea typeface="Inter"/>
                <a:cs typeface="Inter"/>
                <a:sym typeface="Inter"/>
              </a:defRPr>
            </a:lvl9pPr>
          </a:lstStyle>
          <a:p>
            <a:endParaRPr/>
          </a:p>
        </p:txBody>
      </p:sp>
      <p:sp>
        <p:nvSpPr>
          <p:cNvPr id="37" name="Google Shape;37;p7"/>
          <p:cNvSpPr txBox="1">
            <a:spLocks noGrp="1"/>
          </p:cNvSpPr>
          <p:nvPr>
            <p:ph type="subTitle" idx="1"/>
          </p:nvPr>
        </p:nvSpPr>
        <p:spPr>
          <a:xfrm>
            <a:off x="713225" y="1762625"/>
            <a:ext cx="4294800" cy="1908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Montserrat Light"/>
              <a:buChar char="●"/>
              <a:defRPr>
                <a:latin typeface="Montserrat"/>
                <a:ea typeface="Montserrat"/>
                <a:cs typeface="Montserrat"/>
                <a:sym typeface="Montserrat"/>
              </a:defRPr>
            </a:lvl1pPr>
            <a:lvl2pPr lvl="1" algn="ctr" rtl="0">
              <a:lnSpc>
                <a:spcPct val="100000"/>
              </a:lnSpc>
              <a:spcBef>
                <a:spcPts val="0"/>
              </a:spcBef>
              <a:spcAft>
                <a:spcPts val="0"/>
              </a:spcAft>
              <a:buClr>
                <a:srgbClr val="E76A28"/>
              </a:buClr>
              <a:buSzPts val="1600"/>
              <a:buFont typeface="Montserrat Light"/>
              <a:buChar char="○"/>
              <a:defRPr>
                <a:latin typeface="Montserrat"/>
                <a:ea typeface="Montserrat"/>
                <a:cs typeface="Montserrat"/>
                <a:sym typeface="Montserrat"/>
              </a:defRPr>
            </a:lvl2pPr>
            <a:lvl3pPr lvl="2" algn="ctr" rtl="0">
              <a:lnSpc>
                <a:spcPct val="100000"/>
              </a:lnSpc>
              <a:spcBef>
                <a:spcPts val="0"/>
              </a:spcBef>
              <a:spcAft>
                <a:spcPts val="0"/>
              </a:spcAft>
              <a:buClr>
                <a:srgbClr val="E76A28"/>
              </a:buClr>
              <a:buSzPts val="1500"/>
              <a:buFont typeface="Montserrat Light"/>
              <a:buChar char="■"/>
              <a:defRPr>
                <a:latin typeface="Montserrat"/>
                <a:ea typeface="Montserrat"/>
                <a:cs typeface="Montserrat"/>
                <a:sym typeface="Montserrat"/>
              </a:defRPr>
            </a:lvl3pPr>
            <a:lvl4pPr lvl="3" algn="ctr" rtl="0">
              <a:lnSpc>
                <a:spcPct val="100000"/>
              </a:lnSpc>
              <a:spcBef>
                <a:spcPts val="0"/>
              </a:spcBef>
              <a:spcAft>
                <a:spcPts val="0"/>
              </a:spcAft>
              <a:buClr>
                <a:srgbClr val="E76A28"/>
              </a:buClr>
              <a:buSzPts val="1500"/>
              <a:buFont typeface="Montserrat Light"/>
              <a:buChar char="●"/>
              <a:defRPr>
                <a:latin typeface="Montserrat"/>
                <a:ea typeface="Montserrat"/>
                <a:cs typeface="Montserrat"/>
                <a:sym typeface="Montserrat"/>
              </a:defRPr>
            </a:lvl4pPr>
            <a:lvl5pPr lvl="4" algn="ctr" rtl="0">
              <a:lnSpc>
                <a:spcPct val="100000"/>
              </a:lnSpc>
              <a:spcBef>
                <a:spcPts val="0"/>
              </a:spcBef>
              <a:spcAft>
                <a:spcPts val="0"/>
              </a:spcAft>
              <a:buClr>
                <a:srgbClr val="E76A28"/>
              </a:buClr>
              <a:buSzPts val="1200"/>
              <a:buFont typeface="Montserrat Light"/>
              <a:buChar char="○"/>
              <a:defRPr>
                <a:latin typeface="Montserrat"/>
                <a:ea typeface="Montserrat"/>
                <a:cs typeface="Montserrat"/>
                <a:sym typeface="Montserrat"/>
              </a:defRPr>
            </a:lvl5pPr>
            <a:lvl6pPr lvl="5" algn="ctr" rtl="0">
              <a:lnSpc>
                <a:spcPct val="100000"/>
              </a:lnSpc>
              <a:spcBef>
                <a:spcPts val="0"/>
              </a:spcBef>
              <a:spcAft>
                <a:spcPts val="0"/>
              </a:spcAft>
              <a:buClr>
                <a:srgbClr val="999999"/>
              </a:buClr>
              <a:buSzPts val="1200"/>
              <a:buFont typeface="Montserrat Light"/>
              <a:buChar char="■"/>
              <a:defRPr>
                <a:latin typeface="Montserrat"/>
                <a:ea typeface="Montserrat"/>
                <a:cs typeface="Montserrat"/>
                <a:sym typeface="Montserrat"/>
              </a:defRPr>
            </a:lvl6pPr>
            <a:lvl7pPr lvl="6" algn="ctr" rtl="0">
              <a:lnSpc>
                <a:spcPct val="100000"/>
              </a:lnSpc>
              <a:spcBef>
                <a:spcPts val="0"/>
              </a:spcBef>
              <a:spcAft>
                <a:spcPts val="0"/>
              </a:spcAft>
              <a:buClr>
                <a:srgbClr val="999999"/>
              </a:buClr>
              <a:buSzPts val="1300"/>
              <a:buFont typeface="Montserrat Light"/>
              <a:buChar char="●"/>
              <a:defRPr>
                <a:latin typeface="Montserrat"/>
                <a:ea typeface="Montserrat"/>
                <a:cs typeface="Montserrat"/>
                <a:sym typeface="Montserrat"/>
              </a:defRPr>
            </a:lvl7pPr>
            <a:lvl8pPr lvl="7" algn="ctr" rtl="0">
              <a:lnSpc>
                <a:spcPct val="100000"/>
              </a:lnSpc>
              <a:spcBef>
                <a:spcPts val="0"/>
              </a:spcBef>
              <a:spcAft>
                <a:spcPts val="0"/>
              </a:spcAft>
              <a:buClr>
                <a:srgbClr val="999999"/>
              </a:buClr>
              <a:buSzPts val="1300"/>
              <a:buFont typeface="Montserrat Light"/>
              <a:buChar char="○"/>
              <a:defRPr>
                <a:latin typeface="Montserrat"/>
                <a:ea typeface="Montserrat"/>
                <a:cs typeface="Montserrat"/>
                <a:sym typeface="Montserrat"/>
              </a:defRPr>
            </a:lvl8pPr>
            <a:lvl9pPr lvl="8" algn="ctr" rtl="0">
              <a:lnSpc>
                <a:spcPct val="100000"/>
              </a:lnSpc>
              <a:spcBef>
                <a:spcPts val="0"/>
              </a:spcBef>
              <a:spcAft>
                <a:spcPts val="0"/>
              </a:spcAft>
              <a:buClr>
                <a:srgbClr val="999999"/>
              </a:buClr>
              <a:buSzPts val="1200"/>
              <a:buFont typeface="Montserrat Light"/>
              <a:buChar char="■"/>
              <a:defRPr>
                <a:latin typeface="Montserrat"/>
                <a:ea typeface="Montserrat"/>
                <a:cs typeface="Montserrat"/>
                <a:sym typeface="Montserrat"/>
              </a:defRPr>
            </a:lvl9pPr>
          </a:lstStyle>
          <a:p>
            <a:endParaRPr/>
          </a:p>
        </p:txBody>
      </p:sp>
      <p:sp>
        <p:nvSpPr>
          <p:cNvPr id="38" name="Google Shape;38;p7"/>
          <p:cNvSpPr>
            <a:spLocks noGrp="1"/>
          </p:cNvSpPr>
          <p:nvPr>
            <p:ph type="pic" idx="2"/>
          </p:nvPr>
        </p:nvSpPr>
        <p:spPr>
          <a:xfrm>
            <a:off x="5376000" y="1551275"/>
            <a:ext cx="3768000" cy="2517000"/>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pic>
        <p:nvPicPr>
          <p:cNvPr id="40" name="Google Shape;40;p8"/>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41" name="Google Shape;41;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Font typeface="Inter"/>
              <a:buNone/>
              <a:defRPr sz="6000">
                <a:latin typeface="Inter"/>
                <a:ea typeface="Inter"/>
                <a:cs typeface="Inter"/>
                <a:sym typeface="Inter"/>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pic>
        <p:nvPicPr>
          <p:cNvPr id="43" name="Google Shape;43;p9"/>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44" name="Google Shape;44;p9"/>
          <p:cNvSpPr txBox="1">
            <a:spLocks noGrp="1"/>
          </p:cNvSpPr>
          <p:nvPr>
            <p:ph type="title"/>
          </p:nvPr>
        </p:nvSpPr>
        <p:spPr>
          <a:xfrm>
            <a:off x="1622550" y="1727263"/>
            <a:ext cx="5867700" cy="94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Inter"/>
              <a:buNone/>
              <a:defRPr sz="6000">
                <a:latin typeface="Inter"/>
                <a:ea typeface="Inter"/>
                <a:cs typeface="Inter"/>
                <a:sym typeface="Inter"/>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5" name="Google Shape;45;p9"/>
          <p:cNvSpPr txBox="1">
            <a:spLocks noGrp="1"/>
          </p:cNvSpPr>
          <p:nvPr>
            <p:ph type="subTitle" idx="1"/>
          </p:nvPr>
        </p:nvSpPr>
        <p:spPr>
          <a:xfrm>
            <a:off x="1622575" y="2745138"/>
            <a:ext cx="58677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Montserrat"/>
              <a:buNone/>
              <a:defRPr sz="1600">
                <a:latin typeface="Montserrat"/>
                <a:ea typeface="Montserrat"/>
                <a:cs typeface="Montserrat"/>
                <a:sym typeface="Montserrat"/>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a:spLocks noGrp="1"/>
          </p:cNvSpPr>
          <p:nvPr>
            <p:ph type="pic" idx="2"/>
          </p:nvPr>
        </p:nvSpPr>
        <p:spPr>
          <a:xfrm>
            <a:off x="0" y="0"/>
            <a:ext cx="9144000" cy="5143500"/>
          </a:xfrm>
          <a:prstGeom prst="rect">
            <a:avLst/>
          </a:prstGeom>
          <a:noFill/>
          <a:ln>
            <a:noFill/>
          </a:ln>
        </p:spPr>
      </p:sp>
      <p:sp>
        <p:nvSpPr>
          <p:cNvPr id="48" name="Google Shape;48;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Font typeface="Inter"/>
              <a:buNone/>
              <a:defRPr sz="2500">
                <a:latin typeface="Inter"/>
                <a:ea typeface="Inter"/>
                <a:cs typeface="Inter"/>
                <a:sym typeface="Inter"/>
              </a:defRPr>
            </a:lvl1pPr>
            <a:lvl2pPr lvl="1" algn="ctr" rtl="0">
              <a:spcBef>
                <a:spcPts val="0"/>
              </a:spcBef>
              <a:spcAft>
                <a:spcPts val="0"/>
              </a:spcAft>
              <a:buSzPts val="3500"/>
              <a:buFont typeface="Inter"/>
              <a:buNone/>
              <a:defRPr>
                <a:latin typeface="Inter"/>
                <a:ea typeface="Inter"/>
                <a:cs typeface="Inter"/>
                <a:sym typeface="Inter"/>
              </a:defRPr>
            </a:lvl2pPr>
            <a:lvl3pPr lvl="2" algn="ctr" rtl="0">
              <a:spcBef>
                <a:spcPts val="0"/>
              </a:spcBef>
              <a:spcAft>
                <a:spcPts val="0"/>
              </a:spcAft>
              <a:buSzPts val="3500"/>
              <a:buFont typeface="Inter"/>
              <a:buNone/>
              <a:defRPr>
                <a:latin typeface="Inter"/>
                <a:ea typeface="Inter"/>
                <a:cs typeface="Inter"/>
                <a:sym typeface="Inter"/>
              </a:defRPr>
            </a:lvl3pPr>
            <a:lvl4pPr lvl="3" algn="ctr" rtl="0">
              <a:spcBef>
                <a:spcPts val="0"/>
              </a:spcBef>
              <a:spcAft>
                <a:spcPts val="0"/>
              </a:spcAft>
              <a:buSzPts val="3500"/>
              <a:buFont typeface="Inter"/>
              <a:buNone/>
              <a:defRPr>
                <a:latin typeface="Inter"/>
                <a:ea typeface="Inter"/>
                <a:cs typeface="Inter"/>
                <a:sym typeface="Inter"/>
              </a:defRPr>
            </a:lvl4pPr>
            <a:lvl5pPr lvl="4" algn="ctr" rtl="0">
              <a:spcBef>
                <a:spcPts val="0"/>
              </a:spcBef>
              <a:spcAft>
                <a:spcPts val="0"/>
              </a:spcAft>
              <a:buSzPts val="3500"/>
              <a:buFont typeface="Inter"/>
              <a:buNone/>
              <a:defRPr>
                <a:latin typeface="Inter"/>
                <a:ea typeface="Inter"/>
                <a:cs typeface="Inter"/>
                <a:sym typeface="Inter"/>
              </a:defRPr>
            </a:lvl5pPr>
            <a:lvl6pPr lvl="5" algn="ctr" rtl="0">
              <a:spcBef>
                <a:spcPts val="0"/>
              </a:spcBef>
              <a:spcAft>
                <a:spcPts val="0"/>
              </a:spcAft>
              <a:buSzPts val="3500"/>
              <a:buFont typeface="Inter"/>
              <a:buNone/>
              <a:defRPr>
                <a:latin typeface="Inter"/>
                <a:ea typeface="Inter"/>
                <a:cs typeface="Inter"/>
                <a:sym typeface="Inter"/>
              </a:defRPr>
            </a:lvl6pPr>
            <a:lvl7pPr lvl="6" algn="ctr" rtl="0">
              <a:spcBef>
                <a:spcPts val="0"/>
              </a:spcBef>
              <a:spcAft>
                <a:spcPts val="0"/>
              </a:spcAft>
              <a:buSzPts val="3500"/>
              <a:buFont typeface="Inter"/>
              <a:buNone/>
              <a:defRPr>
                <a:latin typeface="Inter"/>
                <a:ea typeface="Inter"/>
                <a:cs typeface="Inter"/>
                <a:sym typeface="Inter"/>
              </a:defRPr>
            </a:lvl7pPr>
            <a:lvl8pPr lvl="7" algn="ctr" rtl="0">
              <a:spcBef>
                <a:spcPts val="0"/>
              </a:spcBef>
              <a:spcAft>
                <a:spcPts val="0"/>
              </a:spcAft>
              <a:buSzPts val="3500"/>
              <a:buFont typeface="Inter"/>
              <a:buNone/>
              <a:defRPr>
                <a:latin typeface="Inter"/>
                <a:ea typeface="Inter"/>
                <a:cs typeface="Inter"/>
                <a:sym typeface="Inter"/>
              </a:defRPr>
            </a:lvl8pPr>
            <a:lvl9pPr lvl="8" algn="ctr" rtl="0">
              <a:spcBef>
                <a:spcPts val="0"/>
              </a:spcBef>
              <a:spcAft>
                <a:spcPts val="0"/>
              </a:spcAft>
              <a:buSzPts val="3500"/>
              <a:buFont typeface="Inter"/>
              <a:buNone/>
              <a:defRPr>
                <a:latin typeface="Inter"/>
                <a:ea typeface="Inter"/>
                <a:cs typeface="Inter"/>
                <a:sym typeface="Inte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pic>
        <p:nvPicPr>
          <p:cNvPr id="50" name="Google Shape;50;p11"/>
          <p:cNvPicPr preferRelativeResize="0"/>
          <p:nvPr/>
        </p:nvPicPr>
        <p:blipFill rotWithShape="1">
          <a:blip r:embed="rId2">
            <a:alphaModFix amt="15000"/>
          </a:blip>
          <a:srcRect t="14616" b="995"/>
          <a:stretch/>
        </p:blipFill>
        <p:spPr>
          <a:xfrm>
            <a:off x="-15600" y="7800"/>
            <a:ext cx="9144003" cy="5143501"/>
          </a:xfrm>
          <a:prstGeom prst="rect">
            <a:avLst/>
          </a:prstGeom>
          <a:noFill/>
          <a:ln>
            <a:noFill/>
          </a:ln>
        </p:spPr>
      </p:pic>
      <p:sp>
        <p:nvSpPr>
          <p:cNvPr id="51" name="Google Shape;51;p11"/>
          <p:cNvSpPr txBox="1">
            <a:spLocks noGrp="1"/>
          </p:cNvSpPr>
          <p:nvPr>
            <p:ph type="title" hasCustomPrompt="1"/>
          </p:nvPr>
        </p:nvSpPr>
        <p:spPr>
          <a:xfrm>
            <a:off x="1284000" y="1728450"/>
            <a:ext cx="6576000" cy="1045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Font typeface="Inter"/>
              <a:buNone/>
              <a:defRPr sz="6000">
                <a:solidFill>
                  <a:schemeClr val="accent1"/>
                </a:solidFill>
                <a:latin typeface="Inter"/>
                <a:ea typeface="Inter"/>
                <a:cs typeface="Inter"/>
                <a:sym typeface="Inter"/>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 name="Google Shape;52;p11"/>
          <p:cNvSpPr txBox="1">
            <a:spLocks noGrp="1"/>
          </p:cNvSpPr>
          <p:nvPr>
            <p:ph type="subTitle" idx="1"/>
          </p:nvPr>
        </p:nvSpPr>
        <p:spPr>
          <a:xfrm>
            <a:off x="1284000" y="2773650"/>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a:buNone/>
              <a:defRPr sz="1600">
                <a:latin typeface="Montserrat"/>
                <a:ea typeface="Montserrat"/>
                <a:cs typeface="Montserrat"/>
                <a:sym typeface="Montserrat"/>
              </a:defRPr>
            </a:lvl1pPr>
            <a:lvl2pPr lvl="1" algn="ctr" rtl="0">
              <a:lnSpc>
                <a:spcPct val="100000"/>
              </a:lnSpc>
              <a:spcBef>
                <a:spcPts val="0"/>
              </a:spcBef>
              <a:spcAft>
                <a:spcPts val="0"/>
              </a:spcAft>
              <a:buSzPts val="1600"/>
              <a:buFont typeface="Montserrat"/>
              <a:buNone/>
              <a:defRPr sz="1600">
                <a:latin typeface="Montserrat"/>
                <a:ea typeface="Montserrat"/>
                <a:cs typeface="Montserrat"/>
                <a:sym typeface="Montserrat"/>
              </a:defRPr>
            </a:lvl2pPr>
            <a:lvl3pPr lvl="2" algn="ctr" rtl="0">
              <a:lnSpc>
                <a:spcPct val="100000"/>
              </a:lnSpc>
              <a:spcBef>
                <a:spcPts val="0"/>
              </a:spcBef>
              <a:spcAft>
                <a:spcPts val="0"/>
              </a:spcAft>
              <a:buSzPts val="1600"/>
              <a:buFont typeface="Montserrat"/>
              <a:buNone/>
              <a:defRPr sz="1600">
                <a:latin typeface="Montserrat"/>
                <a:ea typeface="Montserrat"/>
                <a:cs typeface="Montserrat"/>
                <a:sym typeface="Montserrat"/>
              </a:defRPr>
            </a:lvl3pPr>
            <a:lvl4pPr lvl="3" algn="ctr" rtl="0">
              <a:lnSpc>
                <a:spcPct val="100000"/>
              </a:lnSpc>
              <a:spcBef>
                <a:spcPts val="0"/>
              </a:spcBef>
              <a:spcAft>
                <a:spcPts val="0"/>
              </a:spcAft>
              <a:buSzPts val="1600"/>
              <a:buFont typeface="Montserrat"/>
              <a:buNone/>
              <a:defRPr sz="1600">
                <a:latin typeface="Montserrat"/>
                <a:ea typeface="Montserrat"/>
                <a:cs typeface="Montserrat"/>
                <a:sym typeface="Montserrat"/>
              </a:defRPr>
            </a:lvl4pPr>
            <a:lvl5pPr lvl="4" algn="ctr" rtl="0">
              <a:lnSpc>
                <a:spcPct val="100000"/>
              </a:lnSpc>
              <a:spcBef>
                <a:spcPts val="0"/>
              </a:spcBef>
              <a:spcAft>
                <a:spcPts val="0"/>
              </a:spcAft>
              <a:buSzPts val="1600"/>
              <a:buFont typeface="Montserrat"/>
              <a:buNone/>
              <a:defRPr sz="1600">
                <a:latin typeface="Montserrat"/>
                <a:ea typeface="Montserrat"/>
                <a:cs typeface="Montserrat"/>
                <a:sym typeface="Montserrat"/>
              </a:defRPr>
            </a:lvl5pPr>
            <a:lvl6pPr lvl="5" algn="ctr" rtl="0">
              <a:lnSpc>
                <a:spcPct val="100000"/>
              </a:lnSpc>
              <a:spcBef>
                <a:spcPts val="0"/>
              </a:spcBef>
              <a:spcAft>
                <a:spcPts val="0"/>
              </a:spcAft>
              <a:buSzPts val="1600"/>
              <a:buFont typeface="Montserrat"/>
              <a:buNone/>
              <a:defRPr sz="1600">
                <a:latin typeface="Montserrat"/>
                <a:ea typeface="Montserrat"/>
                <a:cs typeface="Montserrat"/>
                <a:sym typeface="Montserrat"/>
              </a:defRPr>
            </a:lvl6pPr>
            <a:lvl7pPr lvl="6" algn="ctr" rtl="0">
              <a:lnSpc>
                <a:spcPct val="100000"/>
              </a:lnSpc>
              <a:spcBef>
                <a:spcPts val="0"/>
              </a:spcBef>
              <a:spcAft>
                <a:spcPts val="0"/>
              </a:spcAft>
              <a:buSzPts val="1600"/>
              <a:buFont typeface="Montserrat"/>
              <a:buNone/>
              <a:defRPr sz="1600">
                <a:latin typeface="Montserrat"/>
                <a:ea typeface="Montserrat"/>
                <a:cs typeface="Montserrat"/>
                <a:sym typeface="Montserrat"/>
              </a:defRPr>
            </a:lvl7pPr>
            <a:lvl8pPr lvl="7" algn="ctr" rtl="0">
              <a:lnSpc>
                <a:spcPct val="100000"/>
              </a:lnSpc>
              <a:spcBef>
                <a:spcPts val="0"/>
              </a:spcBef>
              <a:spcAft>
                <a:spcPts val="0"/>
              </a:spcAft>
              <a:buSzPts val="1600"/>
              <a:buFont typeface="Montserrat"/>
              <a:buNone/>
              <a:defRPr sz="1600">
                <a:latin typeface="Montserrat"/>
                <a:ea typeface="Montserrat"/>
                <a:cs typeface="Montserrat"/>
                <a:sym typeface="Montserrat"/>
              </a:defRPr>
            </a:lvl8pPr>
            <a:lvl9pPr lvl="8" algn="ctr" rtl="0">
              <a:lnSpc>
                <a:spcPct val="100000"/>
              </a:lnSpc>
              <a:spcBef>
                <a:spcPts val="0"/>
              </a:spcBef>
              <a:spcAft>
                <a:spcPts val="0"/>
              </a:spcAft>
              <a:buSzPts val="1600"/>
              <a:buFont typeface="Montserrat"/>
              <a:buNone/>
              <a:defRPr sz="1600">
                <a:latin typeface="Montserrat"/>
                <a:ea typeface="Montserrat"/>
                <a:cs typeface="Montserrat"/>
                <a:sym typeface="Montserra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2pPr>
            <a:lvl3pPr lvl="2"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3pPr>
            <a:lvl4pPr lvl="3"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4pPr>
            <a:lvl5pPr lvl="4"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5pPr>
            <a:lvl6pPr lvl="5"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6pPr>
            <a:lvl7pPr lvl="6"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7pPr>
            <a:lvl8pPr lvl="7"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8pPr>
            <a:lvl9pPr lvl="8"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cxnSp>
        <p:nvCxnSpPr>
          <p:cNvPr id="8" name="Google Shape;8;p1"/>
          <p:cNvCxnSpPr/>
          <p:nvPr/>
        </p:nvCxnSpPr>
        <p:spPr>
          <a:xfrm rot="10800000">
            <a:off x="7617625" y="538550"/>
            <a:ext cx="819600" cy="0"/>
          </a:xfrm>
          <a:prstGeom prst="straightConnector1">
            <a:avLst/>
          </a:prstGeom>
          <a:noFill/>
          <a:ln w="19050" cap="flat" cmpd="sng">
            <a:solidFill>
              <a:schemeClr val="dk1"/>
            </a:solidFill>
            <a:prstDash val="solid"/>
            <a:round/>
            <a:headEnd type="none" w="med" len="med"/>
            <a:tailEnd type="none" w="med" len="med"/>
          </a:ln>
        </p:spPr>
      </p:cxnSp>
      <p:cxnSp>
        <p:nvCxnSpPr>
          <p:cNvPr id="9" name="Google Shape;9;p1"/>
          <p:cNvCxnSpPr/>
          <p:nvPr/>
        </p:nvCxnSpPr>
        <p:spPr>
          <a:xfrm rot="10800000">
            <a:off x="720025" y="4604000"/>
            <a:ext cx="7755600" cy="0"/>
          </a:xfrm>
          <a:prstGeom prst="straightConnector1">
            <a:avLst/>
          </a:prstGeom>
          <a:noFill/>
          <a:ln w="19050" cap="flat" cmpd="sng">
            <a:solidFill>
              <a:schemeClr val="dk1"/>
            </a:solidFill>
            <a:prstDash val="solid"/>
            <a:round/>
            <a:headEnd type="none" w="med" len="med"/>
            <a:tailEnd type="none" w="med" len="med"/>
          </a:ln>
        </p:spPr>
      </p:cxn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3"/>
        <p:cNvGrpSpPr/>
        <p:nvPr/>
      </p:nvGrpSpPr>
      <p:grpSpPr>
        <a:xfrm>
          <a:off x="0" y="0"/>
          <a:ext cx="0" cy="0"/>
          <a:chOff x="0" y="0"/>
          <a:chExt cx="0" cy="0"/>
        </a:xfrm>
      </p:grpSpPr>
      <p:sp>
        <p:nvSpPr>
          <p:cNvPr id="224" name="Google Shape;224;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5" name="Google Shape;225;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9"/>
        <p:cNvGrpSpPr/>
        <p:nvPr/>
      </p:nvGrpSpPr>
      <p:grpSpPr>
        <a:xfrm>
          <a:off x="0" y="0"/>
          <a:ext cx="0" cy="0"/>
          <a:chOff x="0" y="0"/>
          <a:chExt cx="0" cy="0"/>
        </a:xfrm>
      </p:grpSpPr>
      <p:sp>
        <p:nvSpPr>
          <p:cNvPr id="230" name="Google Shape;230;p3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31" name="Google Shape;231;p3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hyperlink" Target="https://docs.google.com/spreadsheets/d/1V3uH3uP-KQsO6a3w0zIw5-HtyxX5WBu4uJjooGlJjJU/copy#gid=181671590"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hyperlink" Target="https://docs.google.com/spreadsheets/d/1V3uH3uP-KQsO6a3w0zIw5-HtyxX5WBu4uJjooGlJjJU/copy#gid=0"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12.jpg"/></Relationships>
</file>

<file path=ppt/slides/_rels/slide2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8.xml"/><Relationship Id="rId1" Type="http://schemas.openxmlformats.org/officeDocument/2006/relationships/slideLayout" Target="../slideLayouts/slideLayout16.xml"/><Relationship Id="rId4" Type="http://schemas.openxmlformats.org/officeDocument/2006/relationships/image" Target="../media/image15.jp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0.xml"/><Relationship Id="rId1" Type="http://schemas.openxmlformats.org/officeDocument/2006/relationships/slideLayout" Target="../slideLayouts/slideLayout23.xml"/><Relationship Id="rId5" Type="http://schemas.openxmlformats.org/officeDocument/2006/relationships/image" Target="../media/image18.jpg"/><Relationship Id="rId4" Type="http://schemas.openxmlformats.org/officeDocument/2006/relationships/image" Target="../media/image17.jp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hyperlink" Target="https://docs.google.com/spreadsheets/d/1V3uH3uP-KQsO6a3w0zIw5-HtyxX5WBu4uJjooGlJjJU/copy#gid=298539138"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3.xml"/><Relationship Id="rId1" Type="http://schemas.openxmlformats.org/officeDocument/2006/relationships/slideLayout" Target="../slideLayouts/slideLayout18.xml"/><Relationship Id="rId4" Type="http://schemas.openxmlformats.org/officeDocument/2006/relationships/image" Target="../media/image21.jp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photo/multi-colored-psychedelic-background_11761195.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22.jpg"/></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photo/covid-still-life-with-vaccine_17804941.htm/?utm_source=slidesgo_template&amp;utm_medium=referral-link&amp;utm_campaign=sg_resources&amp;utm_content=freepik" TargetMode="External"/><Relationship Id="rId13" Type="http://schemas.openxmlformats.org/officeDocument/2006/relationships/hyperlink" Target="https://www.freepik.com/free-photo/covid-still-life-with-vaccine_17804976.htm/?utm_source=slidesgo_template&amp;utm_medium=referral-link&amp;utm_campaign=sg_resources&amp;utm_content=freepik" TargetMode="External"/><Relationship Id="rId18" Type="http://schemas.openxmlformats.org/officeDocument/2006/relationships/hyperlink" Target="https://www.freepik.com/free-photo/front-view-smiley-doctor-work_32338359.htm/?utm_source=slidesgo_template&amp;utm_medium=referral-link&amp;utm_campaign=sg_resources&amp;utm_content=freepik" TargetMode="External"/><Relationship Id="rId3" Type="http://schemas.openxmlformats.org/officeDocument/2006/relationships/hyperlink" Target="https://www.flaticon.com/packs/medicine-and-healthcare-6/?utm_source=slidesgo_template&amp;utm_medium=referral-link&amp;utm_campaign=sg_resources&amp;utm_content=freepik" TargetMode="External"/><Relationship Id="rId7" Type="http://schemas.openxmlformats.org/officeDocument/2006/relationships/hyperlink" Target="https://www.freepik.com/free-photo/covid-still-life-with-vaccine_17804938.htm/?utm_source=slidesgo_template&amp;utm_medium=referral-link&amp;utm_campaign=sg_resources&amp;utm_content=freepik" TargetMode="External"/><Relationship Id="rId12" Type="http://schemas.openxmlformats.org/officeDocument/2006/relationships/hyperlink" Target="https://www.freepik.com/free-photo/covid-still-life-with-vaccine_17804970.htm/?utm_source=slidesgo_template&amp;utm_medium=referral-link&amp;utm_campaign=sg_resources&amp;utm_content=freepik" TargetMode="External"/><Relationship Id="rId17" Type="http://schemas.openxmlformats.org/officeDocument/2006/relationships/hyperlink" Target="https://www.freepik.com/free-photo/close-up-health-worker_18776080.htm/?utm_source=slidesgo_template&amp;utm_medium=referral-link&amp;utm_campaign=sg_resources&amp;utm_content=freepik" TargetMode="External"/><Relationship Id="rId2" Type="http://schemas.openxmlformats.org/officeDocument/2006/relationships/notesSlide" Target="../notesSlides/notesSlide37.xml"/><Relationship Id="rId16" Type="http://schemas.openxmlformats.org/officeDocument/2006/relationships/hyperlink" Target="https://www.freepik.com/free-photo/covid-still-life-with-vaccine_17804983.htm/?utm_source=slidesgo_template&amp;utm_medium=referral-link&amp;utm_campaign=sg_resources&amp;utm_content=freepik" TargetMode="External"/><Relationship Id="rId1" Type="http://schemas.openxmlformats.org/officeDocument/2006/relationships/slideLayout" Target="../slideLayouts/slideLayout4.xml"/><Relationship Id="rId6" Type="http://schemas.openxmlformats.org/officeDocument/2006/relationships/hyperlink" Target="https://www.freepik.com/free-photo/covid-still-life-with-vaccine_17804930.htm/?utm_source=slidesgo_template&amp;utm_medium=referral-link&amp;utm_campaign=sg_resources&amp;utm_content=freepik" TargetMode="External"/><Relationship Id="rId11" Type="http://schemas.openxmlformats.org/officeDocument/2006/relationships/hyperlink" Target="https://www.freepik.com/free-photo/covid-still-life-with-vaccine_17804959.htm/?utm_source=slidesgo_template&amp;utm_medium=referral-link&amp;utm_campaign=sg_resources&amp;utm_content=freepik" TargetMode="External"/><Relationship Id="rId5" Type="http://schemas.openxmlformats.org/officeDocument/2006/relationships/hyperlink" Target="https://www.freepik.com/free-photo/covid-still-life-with-vaccine_17804926.htm/?utm_source=slidesgo_template&amp;utm_medium=referral-link&amp;utm_campaign=sg_resources&amp;utm_content=freepik" TargetMode="External"/><Relationship Id="rId15" Type="http://schemas.openxmlformats.org/officeDocument/2006/relationships/hyperlink" Target="https://www.freepik.com/free-photo/covid-still-life-with-vaccine_17804980.htm/?utm_source=slidesgo_template&amp;utm_medium=referral-link&amp;utm_campaign=sg_resources&amp;utm_content=freepik" TargetMode="External"/><Relationship Id="rId10" Type="http://schemas.openxmlformats.org/officeDocument/2006/relationships/hyperlink" Target="https://www.freepik.com/free-photo/covid-still-life-with-vaccine_17804948.htm/?utm_source=slidesgo_template&amp;utm_medium=referral-link&amp;utm_campaign=sg_resources&amp;utm_content=freepik" TargetMode="External"/><Relationship Id="rId4" Type="http://schemas.openxmlformats.org/officeDocument/2006/relationships/hyperlink" Target="https://www.freepik.com/free-photo/multi-colored-psychedelic-background_11761195.htm/?utm_source=slidesgo_template&amp;utm_medium=referral-link&amp;utm_campaign=sg_resources&amp;utm_content=freepik" TargetMode="External"/><Relationship Id="rId9" Type="http://schemas.openxmlformats.org/officeDocument/2006/relationships/hyperlink" Target="https://www.freepik.com/free-photo/covid-still-life-with-vaccine_17804945.htm/?utm_source=slidesgo_template&amp;utm_medium=referral-link&amp;utm_campaign=sg_resources&amp;utm_content=freepik" TargetMode="External"/><Relationship Id="rId14" Type="http://schemas.openxmlformats.org/officeDocument/2006/relationships/hyperlink" Target="https://www.freepik.com/free-photo/covid-still-life-with-vaccine_1780497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Aclonica" TargetMode="External"/><Relationship Id="rId2" Type="http://schemas.openxmlformats.org/officeDocument/2006/relationships/notesSlide" Target="../notesSlides/notesSlide40.xml"/><Relationship Id="rId1" Type="http://schemas.openxmlformats.org/officeDocument/2006/relationships/slideLayout" Target="../slideLayouts/slideLayout33.xml"/><Relationship Id="rId4" Type="http://schemas.openxmlformats.org/officeDocument/2006/relationships/hyperlink" Target="https://fonts.google.com/specimen/Montserrat"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7.png"/><Relationship Id="rId2" Type="http://schemas.openxmlformats.org/officeDocument/2006/relationships/notesSlide" Target="../notesSlides/notesSlide41.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5.png"/><Relationship Id="rId4" Type="http://schemas.openxmlformats.org/officeDocument/2006/relationships/image" Target="../media/image23.png"/><Relationship Id="rId9" Type="http://schemas.openxmlformats.org/officeDocument/2006/relationships/image" Target="../media/image24.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3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3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34.xml"/><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40"/>
          <p:cNvSpPr txBox="1">
            <a:spLocks noGrp="1"/>
          </p:cNvSpPr>
          <p:nvPr>
            <p:ph type="ctrTitle"/>
          </p:nvPr>
        </p:nvSpPr>
        <p:spPr>
          <a:xfrm>
            <a:off x="911150" y="1642425"/>
            <a:ext cx="7321800" cy="131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robodog</a:t>
            </a:r>
            <a:endParaRPr dirty="0"/>
          </a:p>
        </p:txBody>
      </p:sp>
      <p:sp>
        <p:nvSpPr>
          <p:cNvPr id="240" name="Google Shape;240;p40"/>
          <p:cNvSpPr txBox="1">
            <a:spLocks noGrp="1"/>
          </p:cNvSpPr>
          <p:nvPr>
            <p:ph type="subTitle" idx="1"/>
          </p:nvPr>
        </p:nvSpPr>
        <p:spPr>
          <a:xfrm>
            <a:off x="911150" y="3025275"/>
            <a:ext cx="7321800" cy="6718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comprehensive and portable tool designed to tokenize knowledge artifacts and interact with Large Language Models (LLMs)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361" name="Google Shape;361;p50"/>
          <p:cNvSpPr txBox="1">
            <a:spLocks noGrp="1"/>
          </p:cNvSpPr>
          <p:nvPr>
            <p:ph type="subTitle" idx="1"/>
          </p:nvPr>
        </p:nvSpPr>
        <p:spPr>
          <a:xfrm>
            <a:off x="796900" y="1773988"/>
            <a:ext cx="2516700" cy="101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362" name="Google Shape;362;p50"/>
          <p:cNvSpPr txBox="1">
            <a:spLocks noGrp="1"/>
          </p:cNvSpPr>
          <p:nvPr>
            <p:ph type="subTitle" idx="2"/>
          </p:nvPr>
        </p:nvSpPr>
        <p:spPr>
          <a:xfrm>
            <a:off x="3313627" y="1773988"/>
            <a:ext cx="2516700" cy="101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363" name="Google Shape;363;p50"/>
          <p:cNvSpPr txBox="1">
            <a:spLocks noGrp="1"/>
          </p:cNvSpPr>
          <p:nvPr>
            <p:ph type="subTitle" idx="3"/>
          </p:nvPr>
        </p:nvSpPr>
        <p:spPr>
          <a:xfrm>
            <a:off x="796900" y="3161188"/>
            <a:ext cx="2516700" cy="101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in the Solar System that harbors life. We all live on this planet</a:t>
            </a:r>
            <a:endParaRPr/>
          </a:p>
        </p:txBody>
      </p:sp>
      <p:sp>
        <p:nvSpPr>
          <p:cNvPr id="364" name="Google Shape;364;p50"/>
          <p:cNvSpPr txBox="1">
            <a:spLocks noGrp="1"/>
          </p:cNvSpPr>
          <p:nvPr>
            <p:ph type="subTitle" idx="4"/>
          </p:nvPr>
        </p:nvSpPr>
        <p:spPr>
          <a:xfrm>
            <a:off x="3313625" y="3161188"/>
            <a:ext cx="2516700" cy="101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rings. It's composed mostly of hydrogen and helium. It’s the sixth planet from the Sun</a:t>
            </a:r>
            <a:endParaRPr/>
          </a:p>
        </p:txBody>
      </p:sp>
      <p:sp>
        <p:nvSpPr>
          <p:cNvPr id="365" name="Google Shape;365;p50"/>
          <p:cNvSpPr txBox="1">
            <a:spLocks noGrp="1"/>
          </p:cNvSpPr>
          <p:nvPr>
            <p:ph type="subTitle" idx="5"/>
          </p:nvPr>
        </p:nvSpPr>
        <p:spPr>
          <a:xfrm>
            <a:off x="5830400" y="1773988"/>
            <a:ext cx="2516700" cy="101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366" name="Google Shape;366;p50"/>
          <p:cNvSpPr txBox="1">
            <a:spLocks noGrp="1"/>
          </p:cNvSpPr>
          <p:nvPr>
            <p:ph type="subTitle" idx="6"/>
          </p:nvPr>
        </p:nvSpPr>
        <p:spPr>
          <a:xfrm>
            <a:off x="5830400" y="3161188"/>
            <a:ext cx="2516700" cy="101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367" name="Google Shape;367;p50"/>
          <p:cNvSpPr txBox="1">
            <a:spLocks noGrp="1"/>
          </p:cNvSpPr>
          <p:nvPr>
            <p:ph type="subTitle" idx="7"/>
          </p:nvPr>
        </p:nvSpPr>
        <p:spPr>
          <a:xfrm>
            <a:off x="796900" y="1400113"/>
            <a:ext cx="1986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68" name="Google Shape;368;p50"/>
          <p:cNvSpPr txBox="1">
            <a:spLocks noGrp="1"/>
          </p:cNvSpPr>
          <p:nvPr>
            <p:ph type="subTitle" idx="8"/>
          </p:nvPr>
        </p:nvSpPr>
        <p:spPr>
          <a:xfrm>
            <a:off x="3313638" y="1400113"/>
            <a:ext cx="1986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69" name="Google Shape;369;p50"/>
          <p:cNvSpPr txBox="1">
            <a:spLocks noGrp="1"/>
          </p:cNvSpPr>
          <p:nvPr>
            <p:ph type="subTitle" idx="9"/>
          </p:nvPr>
        </p:nvSpPr>
        <p:spPr>
          <a:xfrm>
            <a:off x="5830397" y="1400113"/>
            <a:ext cx="1986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370" name="Google Shape;370;p50"/>
          <p:cNvSpPr txBox="1">
            <a:spLocks noGrp="1"/>
          </p:cNvSpPr>
          <p:nvPr>
            <p:ph type="subTitle" idx="13"/>
          </p:nvPr>
        </p:nvSpPr>
        <p:spPr>
          <a:xfrm>
            <a:off x="796900" y="2784090"/>
            <a:ext cx="1986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371" name="Google Shape;371;p50"/>
          <p:cNvSpPr txBox="1">
            <a:spLocks noGrp="1"/>
          </p:cNvSpPr>
          <p:nvPr>
            <p:ph type="subTitle" idx="14"/>
          </p:nvPr>
        </p:nvSpPr>
        <p:spPr>
          <a:xfrm>
            <a:off x="3313638" y="2784090"/>
            <a:ext cx="1986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372" name="Google Shape;372;p50"/>
          <p:cNvSpPr txBox="1">
            <a:spLocks noGrp="1"/>
          </p:cNvSpPr>
          <p:nvPr>
            <p:ph type="subTitle" idx="15"/>
          </p:nvPr>
        </p:nvSpPr>
        <p:spPr>
          <a:xfrm>
            <a:off x="5830397" y="2784090"/>
            <a:ext cx="1986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51"/>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52"/>
          <p:cNvSpPr txBox="1">
            <a:spLocks noGrp="1"/>
          </p:cNvSpPr>
          <p:nvPr>
            <p:ph type="subTitle" idx="1"/>
          </p:nvPr>
        </p:nvSpPr>
        <p:spPr>
          <a:xfrm>
            <a:off x="1065325" y="1646013"/>
            <a:ext cx="6852300" cy="132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that can inspire the reader”</a:t>
            </a:r>
            <a:endParaRPr/>
          </a:p>
        </p:txBody>
      </p:sp>
      <p:sp>
        <p:nvSpPr>
          <p:cNvPr id="383" name="Google Shape;383;p52"/>
          <p:cNvSpPr txBox="1">
            <a:spLocks noGrp="1"/>
          </p:cNvSpPr>
          <p:nvPr>
            <p:ph type="title"/>
          </p:nvPr>
        </p:nvSpPr>
        <p:spPr>
          <a:xfrm>
            <a:off x="1882800" y="3085138"/>
            <a:ext cx="5378400" cy="66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p53"/>
          <p:cNvPicPr preferRelativeResize="0">
            <a:picLocks noGrp="1"/>
          </p:cNvPicPr>
          <p:nvPr>
            <p:ph type="pic" idx="2"/>
          </p:nvPr>
        </p:nvPicPr>
        <p:blipFill rotWithShape="1">
          <a:blip r:embed="rId3">
            <a:alphaModFix/>
          </a:blip>
          <a:srcRect t="7798" b="7806"/>
          <a:stretch/>
        </p:blipFill>
        <p:spPr>
          <a:xfrm>
            <a:off x="0" y="0"/>
            <a:ext cx="9144003" cy="5143501"/>
          </a:xfrm>
          <a:prstGeom prst="rect">
            <a:avLst/>
          </a:prstGeom>
        </p:spPr>
      </p:pic>
      <p:sp>
        <p:nvSpPr>
          <p:cNvPr id="389" name="Google Shape;389;p53"/>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pic>
        <p:nvPicPr>
          <p:cNvPr id="394" name="Google Shape;394;p54"/>
          <p:cNvPicPr preferRelativeResize="0">
            <a:picLocks noGrp="1"/>
          </p:cNvPicPr>
          <p:nvPr>
            <p:ph type="pic" idx="2"/>
          </p:nvPr>
        </p:nvPicPr>
        <p:blipFill rotWithShape="1">
          <a:blip r:embed="rId3">
            <a:alphaModFix/>
          </a:blip>
          <a:srcRect l="17858" r="17858"/>
          <a:stretch/>
        </p:blipFill>
        <p:spPr>
          <a:xfrm>
            <a:off x="5212800" y="1093600"/>
            <a:ext cx="3931203" cy="4075801"/>
          </a:xfrm>
          <a:prstGeom prst="rect">
            <a:avLst/>
          </a:prstGeom>
        </p:spPr>
      </p:pic>
      <p:sp>
        <p:nvSpPr>
          <p:cNvPr id="395" name="Google Shape;395;p54"/>
          <p:cNvSpPr txBox="1">
            <a:spLocks noGrp="1"/>
          </p:cNvSpPr>
          <p:nvPr>
            <p:ph type="title"/>
          </p:nvPr>
        </p:nvSpPr>
        <p:spPr>
          <a:xfrm>
            <a:off x="720000" y="1093600"/>
            <a:ext cx="3519600" cy="165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396" name="Google Shape;396;p54"/>
          <p:cNvSpPr txBox="1">
            <a:spLocks noGrp="1"/>
          </p:cNvSpPr>
          <p:nvPr>
            <p:ph type="subTitle" idx="1"/>
          </p:nvPr>
        </p:nvSpPr>
        <p:spPr>
          <a:xfrm>
            <a:off x="720000" y="3047550"/>
            <a:ext cx="3519600" cy="111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5"/>
          <p:cNvSpPr txBox="1">
            <a:spLocks noGrp="1"/>
          </p:cNvSpPr>
          <p:nvPr>
            <p:ph type="title"/>
          </p:nvPr>
        </p:nvSpPr>
        <p:spPr>
          <a:xfrm>
            <a:off x="1284000" y="1728450"/>
            <a:ext cx="6576000" cy="104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402" name="Google Shape;402;p55"/>
          <p:cNvSpPr txBox="1">
            <a:spLocks noGrp="1"/>
          </p:cNvSpPr>
          <p:nvPr>
            <p:ph type="subTitle" idx="1"/>
          </p:nvPr>
        </p:nvSpPr>
        <p:spPr>
          <a:xfrm>
            <a:off x="1284000" y="2773650"/>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56"/>
          <p:cNvSpPr txBox="1">
            <a:spLocks noGrp="1"/>
          </p:cNvSpPr>
          <p:nvPr>
            <p:ph type="subTitle" idx="1"/>
          </p:nvPr>
        </p:nvSpPr>
        <p:spPr>
          <a:xfrm>
            <a:off x="2223600" y="1409888"/>
            <a:ext cx="4696800" cy="4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408" name="Google Shape;408;p56"/>
          <p:cNvSpPr txBox="1">
            <a:spLocks noGrp="1"/>
          </p:cNvSpPr>
          <p:nvPr>
            <p:ph type="title"/>
          </p:nvPr>
        </p:nvSpPr>
        <p:spPr>
          <a:xfrm>
            <a:off x="2223600" y="671888"/>
            <a:ext cx="4696800" cy="73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409" name="Google Shape;409;p56"/>
          <p:cNvSpPr txBox="1">
            <a:spLocks noGrp="1"/>
          </p:cNvSpPr>
          <p:nvPr>
            <p:ph type="title" idx="2"/>
          </p:nvPr>
        </p:nvSpPr>
        <p:spPr>
          <a:xfrm>
            <a:off x="2223600" y="1969596"/>
            <a:ext cx="4696800" cy="73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410" name="Google Shape;410;p56"/>
          <p:cNvSpPr txBox="1">
            <a:spLocks noGrp="1"/>
          </p:cNvSpPr>
          <p:nvPr>
            <p:ph type="subTitle" idx="3"/>
          </p:nvPr>
        </p:nvSpPr>
        <p:spPr>
          <a:xfrm>
            <a:off x="2223600" y="2707602"/>
            <a:ext cx="4696800" cy="4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411" name="Google Shape;411;p56"/>
          <p:cNvSpPr txBox="1">
            <a:spLocks noGrp="1"/>
          </p:cNvSpPr>
          <p:nvPr>
            <p:ph type="title" idx="4"/>
          </p:nvPr>
        </p:nvSpPr>
        <p:spPr>
          <a:xfrm>
            <a:off x="2223600" y="3267304"/>
            <a:ext cx="4696800" cy="73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412" name="Google Shape;412;p56"/>
          <p:cNvSpPr txBox="1">
            <a:spLocks noGrp="1"/>
          </p:cNvSpPr>
          <p:nvPr>
            <p:ph type="subTitle" idx="5"/>
          </p:nvPr>
        </p:nvSpPr>
        <p:spPr>
          <a:xfrm>
            <a:off x="2223600" y="4005310"/>
            <a:ext cx="4696800" cy="4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distance between Earth and the Moon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57"/>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418" name="Google Shape;418;p57"/>
          <p:cNvSpPr/>
          <p:nvPr/>
        </p:nvSpPr>
        <p:spPr>
          <a:xfrm>
            <a:off x="1333825" y="1474275"/>
            <a:ext cx="1382829" cy="1382829"/>
          </a:xfrm>
          <a:prstGeom prst="donut">
            <a:avLst>
              <a:gd name="adj" fmla="val 1193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7"/>
          <p:cNvSpPr/>
          <p:nvPr/>
        </p:nvSpPr>
        <p:spPr>
          <a:xfrm flipH="1">
            <a:off x="1326200" y="1466650"/>
            <a:ext cx="1397802" cy="1397802"/>
          </a:xfrm>
          <a:prstGeom prst="blockArc">
            <a:avLst>
              <a:gd name="adj1" fmla="val 10798115"/>
              <a:gd name="adj2" fmla="val 16256715"/>
              <a:gd name="adj3" fmla="val 1271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7"/>
          <p:cNvSpPr/>
          <p:nvPr/>
        </p:nvSpPr>
        <p:spPr>
          <a:xfrm>
            <a:off x="3880725" y="1474275"/>
            <a:ext cx="1382829" cy="1382829"/>
          </a:xfrm>
          <a:prstGeom prst="donut">
            <a:avLst>
              <a:gd name="adj" fmla="val 1193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7"/>
          <p:cNvSpPr/>
          <p:nvPr/>
        </p:nvSpPr>
        <p:spPr>
          <a:xfrm flipH="1">
            <a:off x="3873100" y="1466650"/>
            <a:ext cx="1397802" cy="1397802"/>
          </a:xfrm>
          <a:prstGeom prst="blockArc">
            <a:avLst>
              <a:gd name="adj1" fmla="val 5400645"/>
              <a:gd name="adj2" fmla="val 16256715"/>
              <a:gd name="adj3" fmla="val 1271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7"/>
          <p:cNvSpPr/>
          <p:nvPr/>
        </p:nvSpPr>
        <p:spPr>
          <a:xfrm>
            <a:off x="6427625" y="1474275"/>
            <a:ext cx="1382829" cy="1382829"/>
          </a:xfrm>
          <a:prstGeom prst="donut">
            <a:avLst>
              <a:gd name="adj" fmla="val 1193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7"/>
          <p:cNvSpPr/>
          <p:nvPr/>
        </p:nvSpPr>
        <p:spPr>
          <a:xfrm flipH="1">
            <a:off x="6420000" y="1466650"/>
            <a:ext cx="1397802" cy="1397802"/>
          </a:xfrm>
          <a:prstGeom prst="blockArc">
            <a:avLst>
              <a:gd name="adj1" fmla="val 26082"/>
              <a:gd name="adj2" fmla="val 16256715"/>
              <a:gd name="adj3" fmla="val 1271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7"/>
          <p:cNvSpPr txBox="1"/>
          <p:nvPr/>
        </p:nvSpPr>
        <p:spPr>
          <a:xfrm>
            <a:off x="938500" y="3629175"/>
            <a:ext cx="2173200" cy="88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Mercury is the closest planet to the Sun and the smallest one of them all</a:t>
            </a:r>
            <a:endParaRPr sz="1200">
              <a:solidFill>
                <a:schemeClr val="dk1"/>
              </a:solidFill>
              <a:latin typeface="Montserrat"/>
              <a:ea typeface="Montserrat"/>
              <a:cs typeface="Montserrat"/>
              <a:sym typeface="Montserrat"/>
            </a:endParaRPr>
          </a:p>
        </p:txBody>
      </p:sp>
      <p:sp>
        <p:nvSpPr>
          <p:cNvPr id="425" name="Google Shape;425;p57"/>
          <p:cNvSpPr txBox="1"/>
          <p:nvPr/>
        </p:nvSpPr>
        <p:spPr>
          <a:xfrm>
            <a:off x="938500" y="3132150"/>
            <a:ext cx="2173200" cy="505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Mercury</a:t>
            </a:r>
            <a:endParaRPr sz="2000" b="1">
              <a:solidFill>
                <a:schemeClr val="dk1"/>
              </a:solidFill>
              <a:latin typeface="Inter"/>
              <a:ea typeface="Inter"/>
              <a:cs typeface="Inter"/>
              <a:sym typeface="Inter"/>
            </a:endParaRPr>
          </a:p>
        </p:txBody>
      </p:sp>
      <p:sp>
        <p:nvSpPr>
          <p:cNvPr id="426" name="Google Shape;426;p57"/>
          <p:cNvSpPr txBox="1"/>
          <p:nvPr/>
        </p:nvSpPr>
        <p:spPr>
          <a:xfrm>
            <a:off x="3485400" y="3629175"/>
            <a:ext cx="2173200" cy="88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Venus has a beautiful name and is the second planet from the Sun</a:t>
            </a:r>
            <a:endParaRPr sz="1200">
              <a:solidFill>
                <a:schemeClr val="dk1"/>
              </a:solidFill>
              <a:latin typeface="Montserrat"/>
              <a:ea typeface="Montserrat"/>
              <a:cs typeface="Montserrat"/>
              <a:sym typeface="Montserrat"/>
            </a:endParaRPr>
          </a:p>
        </p:txBody>
      </p:sp>
      <p:sp>
        <p:nvSpPr>
          <p:cNvPr id="427" name="Google Shape;427;p57"/>
          <p:cNvSpPr txBox="1"/>
          <p:nvPr/>
        </p:nvSpPr>
        <p:spPr>
          <a:xfrm>
            <a:off x="3485400" y="3132150"/>
            <a:ext cx="2173200" cy="505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Venus</a:t>
            </a:r>
            <a:endParaRPr sz="2000" b="1">
              <a:solidFill>
                <a:schemeClr val="dk1"/>
              </a:solidFill>
              <a:latin typeface="Inter"/>
              <a:ea typeface="Inter"/>
              <a:cs typeface="Inter"/>
              <a:sym typeface="Inter"/>
            </a:endParaRPr>
          </a:p>
        </p:txBody>
      </p:sp>
      <p:sp>
        <p:nvSpPr>
          <p:cNvPr id="428" name="Google Shape;428;p57"/>
          <p:cNvSpPr txBox="1"/>
          <p:nvPr/>
        </p:nvSpPr>
        <p:spPr>
          <a:xfrm>
            <a:off x="6032300" y="3629175"/>
            <a:ext cx="2173200" cy="88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Despite being red, Mars is actually a cold place. It’s full of iron oxide dust</a:t>
            </a:r>
            <a:endParaRPr sz="1200">
              <a:solidFill>
                <a:schemeClr val="dk1"/>
              </a:solidFill>
              <a:latin typeface="Montserrat"/>
              <a:ea typeface="Montserrat"/>
              <a:cs typeface="Montserrat"/>
              <a:sym typeface="Montserrat"/>
            </a:endParaRPr>
          </a:p>
        </p:txBody>
      </p:sp>
      <p:sp>
        <p:nvSpPr>
          <p:cNvPr id="429" name="Google Shape;429;p57"/>
          <p:cNvSpPr txBox="1"/>
          <p:nvPr/>
        </p:nvSpPr>
        <p:spPr>
          <a:xfrm>
            <a:off x="6032300" y="3132150"/>
            <a:ext cx="2173200" cy="505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Mars</a:t>
            </a:r>
            <a:endParaRPr sz="2000" b="1">
              <a:solidFill>
                <a:schemeClr val="dk1"/>
              </a:solidFill>
              <a:latin typeface="Inter"/>
              <a:ea typeface="Inter"/>
              <a:cs typeface="Inter"/>
              <a:sym typeface="Inter"/>
            </a:endParaRPr>
          </a:p>
        </p:txBody>
      </p:sp>
      <p:sp>
        <p:nvSpPr>
          <p:cNvPr id="430" name="Google Shape;430;p57"/>
          <p:cNvSpPr txBox="1"/>
          <p:nvPr/>
        </p:nvSpPr>
        <p:spPr>
          <a:xfrm>
            <a:off x="4078150" y="1962150"/>
            <a:ext cx="987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Inter"/>
                <a:ea typeface="Inter"/>
                <a:cs typeface="Inter"/>
                <a:sym typeface="Inter"/>
              </a:rPr>
              <a:t>50%</a:t>
            </a:r>
            <a:endParaRPr sz="2500" b="1">
              <a:solidFill>
                <a:schemeClr val="dk1"/>
              </a:solidFill>
              <a:latin typeface="Inter"/>
              <a:ea typeface="Inter"/>
              <a:cs typeface="Inter"/>
              <a:sym typeface="Inter"/>
            </a:endParaRPr>
          </a:p>
        </p:txBody>
      </p:sp>
      <p:sp>
        <p:nvSpPr>
          <p:cNvPr id="431" name="Google Shape;431;p57"/>
          <p:cNvSpPr txBox="1"/>
          <p:nvPr/>
        </p:nvSpPr>
        <p:spPr>
          <a:xfrm>
            <a:off x="6622725" y="1962150"/>
            <a:ext cx="987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Inter"/>
                <a:ea typeface="Inter"/>
                <a:cs typeface="Inter"/>
                <a:sym typeface="Inter"/>
              </a:rPr>
              <a:t>75%</a:t>
            </a:r>
            <a:endParaRPr sz="2500" b="1">
              <a:solidFill>
                <a:schemeClr val="dk1"/>
              </a:solidFill>
              <a:latin typeface="Inter"/>
              <a:ea typeface="Inter"/>
              <a:cs typeface="Inter"/>
              <a:sym typeface="Inter"/>
            </a:endParaRPr>
          </a:p>
        </p:txBody>
      </p:sp>
      <p:sp>
        <p:nvSpPr>
          <p:cNvPr id="432" name="Google Shape;432;p57"/>
          <p:cNvSpPr txBox="1"/>
          <p:nvPr/>
        </p:nvSpPr>
        <p:spPr>
          <a:xfrm>
            <a:off x="1531375" y="1962150"/>
            <a:ext cx="987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Inter"/>
                <a:ea typeface="Inter"/>
                <a:cs typeface="Inter"/>
                <a:sym typeface="Inter"/>
              </a:rPr>
              <a:t>25%</a:t>
            </a:r>
            <a:endParaRPr sz="2500" b="1">
              <a:solidFill>
                <a:schemeClr val="dk1"/>
              </a:solidFill>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grpSp>
        <p:nvGrpSpPr>
          <p:cNvPr id="437" name="Google Shape;437;p58"/>
          <p:cNvGrpSpPr/>
          <p:nvPr/>
        </p:nvGrpSpPr>
        <p:grpSpPr>
          <a:xfrm>
            <a:off x="4988072" y="1319607"/>
            <a:ext cx="3442649" cy="2503323"/>
            <a:chOff x="331763" y="414153"/>
            <a:chExt cx="6903246" cy="5019697"/>
          </a:xfrm>
        </p:grpSpPr>
        <p:sp>
          <p:nvSpPr>
            <p:cNvPr id="438" name="Google Shape;438;p58"/>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8"/>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8"/>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8"/>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58"/>
          <p:cNvSpPr txBox="1">
            <a:spLocks noGrp="1"/>
          </p:cNvSpPr>
          <p:nvPr>
            <p:ph type="title"/>
          </p:nvPr>
        </p:nvSpPr>
        <p:spPr>
          <a:xfrm>
            <a:off x="720000" y="1876150"/>
            <a:ext cx="3861000" cy="58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443" name="Google Shape;443;p58"/>
          <p:cNvSpPr txBox="1">
            <a:spLocks noGrp="1"/>
          </p:cNvSpPr>
          <p:nvPr>
            <p:ph type="subTitle" idx="1"/>
          </p:nvPr>
        </p:nvSpPr>
        <p:spPr>
          <a:xfrm>
            <a:off x="720000" y="2462175"/>
            <a:ext cx="38610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444" name="Google Shape;444;p58"/>
          <p:cNvPicPr preferRelativeResize="0"/>
          <p:nvPr/>
        </p:nvPicPr>
        <p:blipFill rotWithShape="1">
          <a:blip r:embed="rId3">
            <a:alphaModFix/>
          </a:blip>
          <a:srcRect l="3933" r="3942"/>
          <a:stretch/>
        </p:blipFill>
        <p:spPr>
          <a:xfrm>
            <a:off x="5085622" y="1410801"/>
            <a:ext cx="3251723" cy="19833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grpSp>
        <p:nvGrpSpPr>
          <p:cNvPr id="449" name="Google Shape;449;p59"/>
          <p:cNvGrpSpPr/>
          <p:nvPr/>
        </p:nvGrpSpPr>
        <p:grpSpPr>
          <a:xfrm>
            <a:off x="1561951" y="735560"/>
            <a:ext cx="2697276" cy="3672287"/>
            <a:chOff x="1655550" y="790900"/>
            <a:chExt cx="2510262" cy="3417671"/>
          </a:xfrm>
        </p:grpSpPr>
        <p:sp>
          <p:nvSpPr>
            <p:cNvPr id="450" name="Google Shape;450;p59"/>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9"/>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59"/>
          <p:cNvSpPr txBox="1">
            <a:spLocks noGrp="1"/>
          </p:cNvSpPr>
          <p:nvPr>
            <p:ph type="title"/>
          </p:nvPr>
        </p:nvSpPr>
        <p:spPr>
          <a:xfrm>
            <a:off x="4837200" y="1501200"/>
            <a:ext cx="3593400" cy="106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453" name="Google Shape;453;p59"/>
          <p:cNvSpPr txBox="1">
            <a:spLocks noGrp="1"/>
          </p:cNvSpPr>
          <p:nvPr>
            <p:ph type="subTitle" idx="1"/>
          </p:nvPr>
        </p:nvSpPr>
        <p:spPr>
          <a:xfrm>
            <a:off x="4837371" y="2562000"/>
            <a:ext cx="35934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pic>
        <p:nvPicPr>
          <p:cNvPr id="454" name="Google Shape;454;p59"/>
          <p:cNvPicPr preferRelativeResize="0"/>
          <p:nvPr/>
        </p:nvPicPr>
        <p:blipFill rotWithShape="1">
          <a:blip r:embed="rId3">
            <a:alphaModFix/>
          </a:blip>
          <a:srcRect b="3753"/>
          <a:stretch/>
        </p:blipFill>
        <p:spPr>
          <a:xfrm>
            <a:off x="1655975" y="838575"/>
            <a:ext cx="2512475" cy="33479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55" name="Google Shape;255;p42"/>
          <p:cNvSpPr txBox="1">
            <a:spLocks noGrp="1"/>
          </p:cNvSpPr>
          <p:nvPr>
            <p:ph type="title" idx="2"/>
          </p:nvPr>
        </p:nvSpPr>
        <p:spPr>
          <a:xfrm>
            <a:off x="720000" y="1504570"/>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56" name="Google Shape;256;p42"/>
          <p:cNvSpPr txBox="1">
            <a:spLocks noGrp="1"/>
          </p:cNvSpPr>
          <p:nvPr>
            <p:ph type="title" idx="3"/>
          </p:nvPr>
        </p:nvSpPr>
        <p:spPr>
          <a:xfrm>
            <a:off x="720000" y="317744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257" name="Google Shape;257;p42"/>
          <p:cNvSpPr txBox="1">
            <a:spLocks noGrp="1"/>
          </p:cNvSpPr>
          <p:nvPr>
            <p:ph type="title" idx="4"/>
          </p:nvPr>
        </p:nvSpPr>
        <p:spPr>
          <a:xfrm>
            <a:off x="3341033" y="1504570"/>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258" name="Google Shape;258;p42"/>
          <p:cNvSpPr txBox="1">
            <a:spLocks noGrp="1"/>
          </p:cNvSpPr>
          <p:nvPr>
            <p:ph type="title" idx="5"/>
          </p:nvPr>
        </p:nvSpPr>
        <p:spPr>
          <a:xfrm>
            <a:off x="3341033" y="317744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259" name="Google Shape;259;p42"/>
          <p:cNvSpPr txBox="1">
            <a:spLocks noGrp="1"/>
          </p:cNvSpPr>
          <p:nvPr>
            <p:ph type="title" idx="6"/>
          </p:nvPr>
        </p:nvSpPr>
        <p:spPr>
          <a:xfrm>
            <a:off x="5962074" y="1504570"/>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260" name="Google Shape;260;p42"/>
          <p:cNvSpPr txBox="1">
            <a:spLocks noGrp="1"/>
          </p:cNvSpPr>
          <p:nvPr>
            <p:ph type="title" idx="7"/>
          </p:nvPr>
        </p:nvSpPr>
        <p:spPr>
          <a:xfrm>
            <a:off x="5962074" y="317744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261" name="Google Shape;261;p42"/>
          <p:cNvSpPr txBox="1">
            <a:spLocks noGrp="1"/>
          </p:cNvSpPr>
          <p:nvPr>
            <p:ph type="subTitle" idx="1"/>
          </p:nvPr>
        </p:nvSpPr>
        <p:spPr>
          <a:xfrm>
            <a:off x="720000" y="1873788"/>
            <a:ext cx="2468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62" name="Google Shape;262;p42"/>
          <p:cNvSpPr txBox="1">
            <a:spLocks noGrp="1"/>
          </p:cNvSpPr>
          <p:nvPr>
            <p:ph type="subTitle" idx="8"/>
          </p:nvPr>
        </p:nvSpPr>
        <p:spPr>
          <a:xfrm>
            <a:off x="3341038" y="1873788"/>
            <a:ext cx="2468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63" name="Google Shape;263;p42"/>
          <p:cNvSpPr txBox="1">
            <a:spLocks noGrp="1"/>
          </p:cNvSpPr>
          <p:nvPr>
            <p:ph type="subTitle" idx="9"/>
          </p:nvPr>
        </p:nvSpPr>
        <p:spPr>
          <a:xfrm>
            <a:off x="5962075" y="1873788"/>
            <a:ext cx="2468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64" name="Google Shape;264;p42"/>
          <p:cNvSpPr txBox="1">
            <a:spLocks noGrp="1"/>
          </p:cNvSpPr>
          <p:nvPr>
            <p:ph type="subTitle" idx="13"/>
          </p:nvPr>
        </p:nvSpPr>
        <p:spPr>
          <a:xfrm>
            <a:off x="720000" y="3521401"/>
            <a:ext cx="2468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65" name="Google Shape;265;p42"/>
          <p:cNvSpPr txBox="1">
            <a:spLocks noGrp="1"/>
          </p:cNvSpPr>
          <p:nvPr>
            <p:ph type="subTitle" idx="14"/>
          </p:nvPr>
        </p:nvSpPr>
        <p:spPr>
          <a:xfrm>
            <a:off x="3341038" y="3521401"/>
            <a:ext cx="2468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66" name="Google Shape;266;p42"/>
          <p:cNvSpPr txBox="1">
            <a:spLocks noGrp="1"/>
          </p:cNvSpPr>
          <p:nvPr>
            <p:ph type="subTitle" idx="15"/>
          </p:nvPr>
        </p:nvSpPr>
        <p:spPr>
          <a:xfrm>
            <a:off x="5962075" y="3521401"/>
            <a:ext cx="2468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67" name="Google Shape;267;p42"/>
          <p:cNvSpPr txBox="1">
            <a:spLocks noGrp="1"/>
          </p:cNvSpPr>
          <p:nvPr>
            <p:ph type="subTitle" idx="16"/>
          </p:nvPr>
        </p:nvSpPr>
        <p:spPr>
          <a:xfrm>
            <a:off x="720000" y="2321400"/>
            <a:ext cx="24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You can describe the topic of the section here</a:t>
            </a:r>
            <a:endParaRPr/>
          </a:p>
        </p:txBody>
      </p:sp>
      <p:sp>
        <p:nvSpPr>
          <p:cNvPr id="268" name="Google Shape;268;p42"/>
          <p:cNvSpPr txBox="1">
            <a:spLocks noGrp="1"/>
          </p:cNvSpPr>
          <p:nvPr>
            <p:ph type="subTitle" idx="17"/>
          </p:nvPr>
        </p:nvSpPr>
        <p:spPr>
          <a:xfrm>
            <a:off x="3341042" y="2321400"/>
            <a:ext cx="24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You can describe the topic of the section here</a:t>
            </a:r>
            <a:endParaRPr/>
          </a:p>
        </p:txBody>
      </p:sp>
      <p:sp>
        <p:nvSpPr>
          <p:cNvPr id="269" name="Google Shape;269;p42"/>
          <p:cNvSpPr txBox="1">
            <a:spLocks noGrp="1"/>
          </p:cNvSpPr>
          <p:nvPr>
            <p:ph type="subTitle" idx="18"/>
          </p:nvPr>
        </p:nvSpPr>
        <p:spPr>
          <a:xfrm>
            <a:off x="5962096" y="2321400"/>
            <a:ext cx="24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You can describe the topic of the section here</a:t>
            </a:r>
            <a:endParaRPr/>
          </a:p>
        </p:txBody>
      </p:sp>
      <p:sp>
        <p:nvSpPr>
          <p:cNvPr id="270" name="Google Shape;270;p42"/>
          <p:cNvSpPr txBox="1">
            <a:spLocks noGrp="1"/>
          </p:cNvSpPr>
          <p:nvPr>
            <p:ph type="subTitle" idx="19"/>
          </p:nvPr>
        </p:nvSpPr>
        <p:spPr>
          <a:xfrm>
            <a:off x="720000" y="3981175"/>
            <a:ext cx="24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You can describe the topic of the section here</a:t>
            </a:r>
            <a:endParaRPr/>
          </a:p>
        </p:txBody>
      </p:sp>
      <p:sp>
        <p:nvSpPr>
          <p:cNvPr id="271" name="Google Shape;271;p42"/>
          <p:cNvSpPr txBox="1">
            <a:spLocks noGrp="1"/>
          </p:cNvSpPr>
          <p:nvPr>
            <p:ph type="subTitle" idx="20"/>
          </p:nvPr>
        </p:nvSpPr>
        <p:spPr>
          <a:xfrm>
            <a:off x="3341042" y="3981175"/>
            <a:ext cx="24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You can describe the topic of the section here</a:t>
            </a:r>
            <a:endParaRPr/>
          </a:p>
        </p:txBody>
      </p:sp>
      <p:sp>
        <p:nvSpPr>
          <p:cNvPr id="272" name="Google Shape;272;p42"/>
          <p:cNvSpPr txBox="1">
            <a:spLocks noGrp="1"/>
          </p:cNvSpPr>
          <p:nvPr>
            <p:ph type="subTitle" idx="21"/>
          </p:nvPr>
        </p:nvSpPr>
        <p:spPr>
          <a:xfrm>
            <a:off x="5962096" y="3981175"/>
            <a:ext cx="24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You can describe the topic of the section here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60"/>
          <p:cNvSpPr txBox="1">
            <a:spLocks noGrp="1"/>
          </p:cNvSpPr>
          <p:nvPr>
            <p:ph type="title"/>
          </p:nvPr>
        </p:nvSpPr>
        <p:spPr>
          <a:xfrm>
            <a:off x="720000" y="1876150"/>
            <a:ext cx="3861000" cy="58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460" name="Google Shape;460;p60"/>
          <p:cNvSpPr txBox="1">
            <a:spLocks noGrp="1"/>
          </p:cNvSpPr>
          <p:nvPr>
            <p:ph type="subTitle" idx="1"/>
          </p:nvPr>
        </p:nvSpPr>
        <p:spPr>
          <a:xfrm>
            <a:off x="720000" y="2462175"/>
            <a:ext cx="38610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461" name="Google Shape;461;p60"/>
          <p:cNvSpPr/>
          <p:nvPr/>
        </p:nvSpPr>
        <p:spPr>
          <a:xfrm>
            <a:off x="5554360" y="970218"/>
            <a:ext cx="1587041" cy="3028183"/>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60"/>
          <p:cNvGrpSpPr/>
          <p:nvPr/>
        </p:nvGrpSpPr>
        <p:grpSpPr>
          <a:xfrm>
            <a:off x="5473047" y="796191"/>
            <a:ext cx="1749464" cy="3551108"/>
            <a:chOff x="5186401" y="494525"/>
            <a:chExt cx="1834973" cy="3724678"/>
          </a:xfrm>
        </p:grpSpPr>
        <p:sp>
          <p:nvSpPr>
            <p:cNvPr id="463" name="Google Shape;463;p6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65" name="Google Shape;465;p60"/>
          <p:cNvPicPr preferRelativeResize="0"/>
          <p:nvPr/>
        </p:nvPicPr>
        <p:blipFill rotWithShape="1">
          <a:blip r:embed="rId3">
            <a:alphaModFix/>
          </a:blip>
          <a:srcRect t="1709" b="1718"/>
          <a:stretch/>
        </p:blipFill>
        <p:spPr>
          <a:xfrm>
            <a:off x="5554369" y="970222"/>
            <a:ext cx="1587060" cy="302824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61"/>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471" name="Google Shape;471;p61"/>
          <p:cNvSpPr txBox="1"/>
          <p:nvPr/>
        </p:nvSpPr>
        <p:spPr>
          <a:xfrm>
            <a:off x="981900" y="4246988"/>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map to modify its data and then paste the new one here. </a:t>
            </a:r>
            <a:r>
              <a:rPr lang="en" sz="1000" b="1" u="sng">
                <a:solidFill>
                  <a:schemeClr val="dk1"/>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Montserrat"/>
              <a:ea typeface="Montserrat"/>
              <a:cs typeface="Montserrat"/>
              <a:sym typeface="Montserrat"/>
            </a:endParaRPr>
          </a:p>
        </p:txBody>
      </p:sp>
      <p:sp>
        <p:nvSpPr>
          <p:cNvPr id="472" name="Google Shape;472;p61"/>
          <p:cNvSpPr txBox="1"/>
          <p:nvPr/>
        </p:nvSpPr>
        <p:spPr>
          <a:xfrm>
            <a:off x="6355663" y="3445007"/>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Venus</a:t>
            </a:r>
            <a:endParaRPr sz="2000" b="1">
              <a:solidFill>
                <a:schemeClr val="dk1"/>
              </a:solidFill>
              <a:latin typeface="Inter"/>
              <a:ea typeface="Inter"/>
              <a:cs typeface="Inter"/>
              <a:sym typeface="Inter"/>
            </a:endParaRPr>
          </a:p>
        </p:txBody>
      </p:sp>
      <p:sp>
        <p:nvSpPr>
          <p:cNvPr id="473" name="Google Shape;473;p61"/>
          <p:cNvSpPr txBox="1"/>
          <p:nvPr/>
        </p:nvSpPr>
        <p:spPr>
          <a:xfrm>
            <a:off x="6355663" y="3745971"/>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Venus is very hot</a:t>
            </a:r>
            <a:endParaRPr sz="1200">
              <a:solidFill>
                <a:schemeClr val="dk1"/>
              </a:solidFill>
              <a:latin typeface="Montserrat"/>
              <a:ea typeface="Montserrat"/>
              <a:cs typeface="Montserrat"/>
              <a:sym typeface="Montserrat"/>
            </a:endParaRPr>
          </a:p>
        </p:txBody>
      </p:sp>
      <p:sp>
        <p:nvSpPr>
          <p:cNvPr id="474" name="Google Shape;474;p61"/>
          <p:cNvSpPr txBox="1"/>
          <p:nvPr/>
        </p:nvSpPr>
        <p:spPr>
          <a:xfrm>
            <a:off x="6355663" y="2396629"/>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Mercury</a:t>
            </a:r>
            <a:endParaRPr sz="2000" b="1">
              <a:solidFill>
                <a:schemeClr val="dk1"/>
              </a:solidFill>
              <a:latin typeface="Inter"/>
              <a:ea typeface="Inter"/>
              <a:cs typeface="Inter"/>
              <a:sym typeface="Inter"/>
            </a:endParaRPr>
          </a:p>
        </p:txBody>
      </p:sp>
      <p:sp>
        <p:nvSpPr>
          <p:cNvPr id="475" name="Google Shape;475;p61"/>
          <p:cNvSpPr txBox="1"/>
          <p:nvPr/>
        </p:nvSpPr>
        <p:spPr>
          <a:xfrm>
            <a:off x="6355663" y="2697593"/>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Mercury is small</a:t>
            </a:r>
            <a:endParaRPr sz="1200">
              <a:solidFill>
                <a:schemeClr val="dk1"/>
              </a:solidFill>
              <a:latin typeface="Montserrat"/>
              <a:ea typeface="Montserrat"/>
              <a:cs typeface="Montserrat"/>
              <a:sym typeface="Montserrat"/>
            </a:endParaRPr>
          </a:p>
        </p:txBody>
      </p:sp>
      <p:sp>
        <p:nvSpPr>
          <p:cNvPr id="476" name="Google Shape;476;p61"/>
          <p:cNvSpPr txBox="1"/>
          <p:nvPr/>
        </p:nvSpPr>
        <p:spPr>
          <a:xfrm>
            <a:off x="6355663" y="1347650"/>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Mars</a:t>
            </a:r>
            <a:endParaRPr sz="2000" b="1">
              <a:solidFill>
                <a:schemeClr val="dk1"/>
              </a:solidFill>
              <a:latin typeface="Inter"/>
              <a:ea typeface="Inter"/>
              <a:cs typeface="Inter"/>
              <a:sym typeface="Inter"/>
            </a:endParaRPr>
          </a:p>
        </p:txBody>
      </p:sp>
      <p:sp>
        <p:nvSpPr>
          <p:cNvPr id="477" name="Google Shape;477;p61"/>
          <p:cNvSpPr txBox="1"/>
          <p:nvPr/>
        </p:nvSpPr>
        <p:spPr>
          <a:xfrm>
            <a:off x="6355663" y="1648614"/>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Montserrat"/>
                <a:ea typeface="Montserrat"/>
                <a:cs typeface="Montserrat"/>
                <a:sym typeface="Montserrat"/>
              </a:rPr>
              <a:t>Mars is very cold</a:t>
            </a:r>
            <a:endParaRPr sz="1200">
              <a:solidFill>
                <a:schemeClr val="dk1"/>
              </a:solidFill>
              <a:latin typeface="Montserrat"/>
              <a:ea typeface="Montserrat"/>
              <a:cs typeface="Montserrat"/>
              <a:sym typeface="Montserrat"/>
            </a:endParaRPr>
          </a:p>
        </p:txBody>
      </p:sp>
      <p:sp>
        <p:nvSpPr>
          <p:cNvPr id="478" name="Google Shape;478;p61"/>
          <p:cNvSpPr/>
          <p:nvPr/>
        </p:nvSpPr>
        <p:spPr>
          <a:xfrm>
            <a:off x="6131163" y="2423989"/>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1"/>
          <p:cNvSpPr/>
          <p:nvPr/>
        </p:nvSpPr>
        <p:spPr>
          <a:xfrm>
            <a:off x="6131163" y="3472964"/>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1"/>
          <p:cNvSpPr/>
          <p:nvPr/>
        </p:nvSpPr>
        <p:spPr>
          <a:xfrm>
            <a:off x="6131163" y="1374414"/>
            <a:ext cx="183300" cy="18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1" name="Google Shape;481;p61" title="Gráfico">
            <a:hlinkClick r:id="rId4"/>
          </p:cNvPr>
          <p:cNvPicPr preferRelativeResize="0"/>
          <p:nvPr/>
        </p:nvPicPr>
        <p:blipFill>
          <a:blip r:embed="rId5">
            <a:alphaModFix/>
          </a:blip>
          <a:stretch>
            <a:fillRect/>
          </a:stretch>
        </p:blipFill>
        <p:spPr>
          <a:xfrm>
            <a:off x="884700" y="1170125"/>
            <a:ext cx="4721937" cy="292446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62"/>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timeline always works well</a:t>
            </a:r>
            <a:endParaRPr/>
          </a:p>
        </p:txBody>
      </p:sp>
      <p:sp>
        <p:nvSpPr>
          <p:cNvPr id="487" name="Google Shape;487;p62"/>
          <p:cNvSpPr/>
          <p:nvPr/>
        </p:nvSpPr>
        <p:spPr>
          <a:xfrm>
            <a:off x="1531125" y="1233125"/>
            <a:ext cx="176400" cy="176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2"/>
          <p:cNvSpPr/>
          <p:nvPr/>
        </p:nvSpPr>
        <p:spPr>
          <a:xfrm>
            <a:off x="3495025" y="1233125"/>
            <a:ext cx="176400" cy="176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2"/>
          <p:cNvSpPr/>
          <p:nvPr/>
        </p:nvSpPr>
        <p:spPr>
          <a:xfrm>
            <a:off x="5458925" y="1233125"/>
            <a:ext cx="176400" cy="176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62"/>
          <p:cNvSpPr/>
          <p:nvPr/>
        </p:nvSpPr>
        <p:spPr>
          <a:xfrm>
            <a:off x="7422825" y="1233125"/>
            <a:ext cx="176400" cy="176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62"/>
          <p:cNvSpPr txBox="1"/>
          <p:nvPr/>
        </p:nvSpPr>
        <p:spPr>
          <a:xfrm flipH="1">
            <a:off x="637375" y="1734000"/>
            <a:ext cx="19638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Step 1</a:t>
            </a:r>
            <a:endParaRPr sz="2000" b="1">
              <a:solidFill>
                <a:schemeClr val="dk1"/>
              </a:solidFill>
              <a:latin typeface="Inter"/>
              <a:ea typeface="Inter"/>
              <a:cs typeface="Inter"/>
              <a:sym typeface="Inter"/>
            </a:endParaRPr>
          </a:p>
        </p:txBody>
      </p:sp>
      <p:sp>
        <p:nvSpPr>
          <p:cNvPr id="492" name="Google Shape;492;p62"/>
          <p:cNvSpPr txBox="1"/>
          <p:nvPr/>
        </p:nvSpPr>
        <p:spPr>
          <a:xfrm flipH="1">
            <a:off x="637426" y="2234350"/>
            <a:ext cx="19638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Venus is a hot planet</a:t>
            </a:r>
            <a:endParaRPr sz="1200">
              <a:solidFill>
                <a:schemeClr val="dk1"/>
              </a:solidFill>
              <a:latin typeface="Montserrat"/>
              <a:ea typeface="Montserrat"/>
              <a:cs typeface="Montserrat"/>
              <a:sym typeface="Montserrat"/>
            </a:endParaRPr>
          </a:p>
        </p:txBody>
      </p:sp>
      <p:sp>
        <p:nvSpPr>
          <p:cNvPr id="493" name="Google Shape;493;p62"/>
          <p:cNvSpPr txBox="1"/>
          <p:nvPr/>
        </p:nvSpPr>
        <p:spPr>
          <a:xfrm flipH="1">
            <a:off x="2597313" y="1734000"/>
            <a:ext cx="19638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Step 2</a:t>
            </a:r>
            <a:endParaRPr sz="2000" b="1">
              <a:solidFill>
                <a:schemeClr val="dk1"/>
              </a:solidFill>
              <a:latin typeface="Inter"/>
              <a:ea typeface="Inter"/>
              <a:cs typeface="Inter"/>
              <a:sym typeface="Inter"/>
            </a:endParaRPr>
          </a:p>
        </p:txBody>
      </p:sp>
      <p:sp>
        <p:nvSpPr>
          <p:cNvPr id="494" name="Google Shape;494;p62"/>
          <p:cNvSpPr txBox="1"/>
          <p:nvPr/>
        </p:nvSpPr>
        <p:spPr>
          <a:xfrm flipH="1">
            <a:off x="2605338" y="2234350"/>
            <a:ext cx="19638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Mercury is very small</a:t>
            </a:r>
            <a:endParaRPr sz="1200">
              <a:solidFill>
                <a:schemeClr val="dk1"/>
              </a:solidFill>
              <a:latin typeface="Montserrat"/>
              <a:ea typeface="Montserrat"/>
              <a:cs typeface="Montserrat"/>
              <a:sym typeface="Montserrat"/>
            </a:endParaRPr>
          </a:p>
        </p:txBody>
      </p:sp>
      <p:sp>
        <p:nvSpPr>
          <p:cNvPr id="495" name="Google Shape;495;p62"/>
          <p:cNvSpPr txBox="1"/>
          <p:nvPr/>
        </p:nvSpPr>
        <p:spPr>
          <a:xfrm flipH="1">
            <a:off x="4565175" y="1734000"/>
            <a:ext cx="19638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Step 3</a:t>
            </a:r>
            <a:endParaRPr sz="2000" b="1">
              <a:solidFill>
                <a:schemeClr val="dk1"/>
              </a:solidFill>
              <a:latin typeface="Inter"/>
              <a:ea typeface="Inter"/>
              <a:cs typeface="Inter"/>
              <a:sym typeface="Inter"/>
            </a:endParaRPr>
          </a:p>
        </p:txBody>
      </p:sp>
      <p:sp>
        <p:nvSpPr>
          <p:cNvPr id="496" name="Google Shape;496;p62"/>
          <p:cNvSpPr txBox="1"/>
          <p:nvPr/>
        </p:nvSpPr>
        <p:spPr>
          <a:xfrm flipH="1">
            <a:off x="4565176" y="2234350"/>
            <a:ext cx="19638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Mars is made of basalt</a:t>
            </a:r>
            <a:endParaRPr sz="1200">
              <a:solidFill>
                <a:schemeClr val="dk1"/>
              </a:solidFill>
              <a:latin typeface="Montserrat"/>
              <a:ea typeface="Montserrat"/>
              <a:cs typeface="Montserrat"/>
              <a:sym typeface="Montserrat"/>
            </a:endParaRPr>
          </a:p>
        </p:txBody>
      </p:sp>
      <p:sp>
        <p:nvSpPr>
          <p:cNvPr id="497" name="Google Shape;497;p62"/>
          <p:cNvSpPr txBox="1"/>
          <p:nvPr/>
        </p:nvSpPr>
        <p:spPr>
          <a:xfrm flipH="1">
            <a:off x="6529075" y="1734000"/>
            <a:ext cx="19638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Step 4</a:t>
            </a:r>
            <a:endParaRPr sz="2000" b="1">
              <a:solidFill>
                <a:schemeClr val="dk1"/>
              </a:solidFill>
              <a:latin typeface="Inter"/>
              <a:ea typeface="Inter"/>
              <a:cs typeface="Inter"/>
              <a:sym typeface="Inter"/>
            </a:endParaRPr>
          </a:p>
        </p:txBody>
      </p:sp>
      <p:sp>
        <p:nvSpPr>
          <p:cNvPr id="498" name="Google Shape;498;p62"/>
          <p:cNvSpPr txBox="1"/>
          <p:nvPr/>
        </p:nvSpPr>
        <p:spPr>
          <a:xfrm flipH="1">
            <a:off x="6529126" y="2234350"/>
            <a:ext cx="19638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Jupiter is a gas giant</a:t>
            </a:r>
            <a:endParaRPr sz="1200">
              <a:solidFill>
                <a:schemeClr val="dk1"/>
              </a:solidFill>
              <a:latin typeface="Montserrat"/>
              <a:ea typeface="Montserrat"/>
              <a:cs typeface="Montserrat"/>
              <a:sym typeface="Montserrat"/>
            </a:endParaRPr>
          </a:p>
        </p:txBody>
      </p:sp>
      <p:cxnSp>
        <p:nvCxnSpPr>
          <p:cNvPr id="499" name="Google Shape;499;p62"/>
          <p:cNvCxnSpPr>
            <a:stCxn id="487" idx="3"/>
            <a:endCxn id="488" idx="1"/>
          </p:cNvCxnSpPr>
          <p:nvPr/>
        </p:nvCxnSpPr>
        <p:spPr>
          <a:xfrm>
            <a:off x="1707525" y="1321325"/>
            <a:ext cx="1787400" cy="0"/>
          </a:xfrm>
          <a:prstGeom prst="straightConnector1">
            <a:avLst/>
          </a:prstGeom>
          <a:noFill/>
          <a:ln w="9525" cap="flat" cmpd="sng">
            <a:solidFill>
              <a:schemeClr val="accent1"/>
            </a:solidFill>
            <a:prstDash val="solid"/>
            <a:round/>
            <a:headEnd type="none" w="med" len="med"/>
            <a:tailEnd type="none" w="med" len="med"/>
          </a:ln>
        </p:spPr>
      </p:cxnSp>
      <p:cxnSp>
        <p:nvCxnSpPr>
          <p:cNvPr id="500" name="Google Shape;500;p62"/>
          <p:cNvCxnSpPr>
            <a:stCxn id="488" idx="3"/>
            <a:endCxn id="489" idx="1"/>
          </p:cNvCxnSpPr>
          <p:nvPr/>
        </p:nvCxnSpPr>
        <p:spPr>
          <a:xfrm>
            <a:off x="3671425" y="1321325"/>
            <a:ext cx="1787400" cy="0"/>
          </a:xfrm>
          <a:prstGeom prst="straightConnector1">
            <a:avLst/>
          </a:prstGeom>
          <a:noFill/>
          <a:ln w="9525" cap="flat" cmpd="sng">
            <a:solidFill>
              <a:schemeClr val="accent1"/>
            </a:solidFill>
            <a:prstDash val="solid"/>
            <a:round/>
            <a:headEnd type="none" w="med" len="med"/>
            <a:tailEnd type="none" w="med" len="med"/>
          </a:ln>
        </p:spPr>
      </p:cxnSp>
      <p:cxnSp>
        <p:nvCxnSpPr>
          <p:cNvPr id="501" name="Google Shape;501;p62"/>
          <p:cNvCxnSpPr>
            <a:stCxn id="489" idx="3"/>
            <a:endCxn id="490" idx="1"/>
          </p:cNvCxnSpPr>
          <p:nvPr/>
        </p:nvCxnSpPr>
        <p:spPr>
          <a:xfrm>
            <a:off x="5635325" y="1321325"/>
            <a:ext cx="1787400" cy="0"/>
          </a:xfrm>
          <a:prstGeom prst="straightConnector1">
            <a:avLst/>
          </a:prstGeom>
          <a:noFill/>
          <a:ln w="9525" cap="flat" cmpd="sng">
            <a:solidFill>
              <a:schemeClr val="accent1"/>
            </a:solidFill>
            <a:prstDash val="solid"/>
            <a:round/>
            <a:headEnd type="none" w="med" len="med"/>
            <a:tailEnd type="none" w="med" len="med"/>
          </a:ln>
        </p:spPr>
      </p:cxnSp>
      <p:cxnSp>
        <p:nvCxnSpPr>
          <p:cNvPr id="502" name="Google Shape;502;p62"/>
          <p:cNvCxnSpPr>
            <a:stCxn id="487" idx="2"/>
            <a:endCxn id="491" idx="0"/>
          </p:cNvCxnSpPr>
          <p:nvPr/>
        </p:nvCxnSpPr>
        <p:spPr>
          <a:xfrm>
            <a:off x="1619325" y="1409525"/>
            <a:ext cx="0" cy="324600"/>
          </a:xfrm>
          <a:prstGeom prst="straightConnector1">
            <a:avLst/>
          </a:prstGeom>
          <a:noFill/>
          <a:ln w="9525" cap="flat" cmpd="sng">
            <a:solidFill>
              <a:schemeClr val="accent1"/>
            </a:solidFill>
            <a:prstDash val="solid"/>
            <a:round/>
            <a:headEnd type="none" w="med" len="med"/>
            <a:tailEnd type="none" w="med" len="med"/>
          </a:ln>
        </p:spPr>
      </p:cxnSp>
      <p:cxnSp>
        <p:nvCxnSpPr>
          <p:cNvPr id="503" name="Google Shape;503;p62"/>
          <p:cNvCxnSpPr>
            <a:stCxn id="488" idx="2"/>
            <a:endCxn id="493" idx="0"/>
          </p:cNvCxnSpPr>
          <p:nvPr/>
        </p:nvCxnSpPr>
        <p:spPr>
          <a:xfrm flipH="1">
            <a:off x="3579325" y="1409525"/>
            <a:ext cx="3900" cy="324600"/>
          </a:xfrm>
          <a:prstGeom prst="straightConnector1">
            <a:avLst/>
          </a:prstGeom>
          <a:noFill/>
          <a:ln w="9525" cap="flat" cmpd="sng">
            <a:solidFill>
              <a:schemeClr val="accent1"/>
            </a:solidFill>
            <a:prstDash val="solid"/>
            <a:round/>
            <a:headEnd type="none" w="med" len="med"/>
            <a:tailEnd type="none" w="med" len="med"/>
          </a:ln>
        </p:spPr>
      </p:cxnSp>
      <p:cxnSp>
        <p:nvCxnSpPr>
          <p:cNvPr id="504" name="Google Shape;504;p62"/>
          <p:cNvCxnSpPr>
            <a:stCxn id="489" idx="2"/>
            <a:endCxn id="495" idx="0"/>
          </p:cNvCxnSpPr>
          <p:nvPr/>
        </p:nvCxnSpPr>
        <p:spPr>
          <a:xfrm>
            <a:off x="5547125" y="1409525"/>
            <a:ext cx="0" cy="324600"/>
          </a:xfrm>
          <a:prstGeom prst="straightConnector1">
            <a:avLst/>
          </a:prstGeom>
          <a:noFill/>
          <a:ln w="9525" cap="flat" cmpd="sng">
            <a:solidFill>
              <a:schemeClr val="accent1"/>
            </a:solidFill>
            <a:prstDash val="solid"/>
            <a:round/>
            <a:headEnd type="none" w="med" len="med"/>
            <a:tailEnd type="none" w="med" len="med"/>
          </a:ln>
        </p:spPr>
      </p:cxnSp>
      <p:cxnSp>
        <p:nvCxnSpPr>
          <p:cNvPr id="505" name="Google Shape;505;p62"/>
          <p:cNvCxnSpPr>
            <a:stCxn id="490" idx="2"/>
            <a:endCxn id="497" idx="0"/>
          </p:cNvCxnSpPr>
          <p:nvPr/>
        </p:nvCxnSpPr>
        <p:spPr>
          <a:xfrm>
            <a:off x="7511025" y="1409525"/>
            <a:ext cx="0" cy="324600"/>
          </a:xfrm>
          <a:prstGeom prst="straightConnector1">
            <a:avLst/>
          </a:prstGeom>
          <a:noFill/>
          <a:ln w="9525" cap="flat" cmpd="sng">
            <a:solidFill>
              <a:schemeClr val="accent2"/>
            </a:solidFill>
            <a:prstDash val="solid"/>
            <a:round/>
            <a:headEnd type="none" w="med" len="med"/>
            <a:tailEnd type="none" w="med" len="med"/>
          </a:ln>
        </p:spPr>
      </p:cxnSp>
      <p:sp>
        <p:nvSpPr>
          <p:cNvPr id="506" name="Google Shape;506;p62"/>
          <p:cNvSpPr/>
          <p:nvPr/>
        </p:nvSpPr>
        <p:spPr>
          <a:xfrm>
            <a:off x="1531125" y="3067575"/>
            <a:ext cx="176400" cy="176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62"/>
          <p:cNvSpPr/>
          <p:nvPr/>
        </p:nvSpPr>
        <p:spPr>
          <a:xfrm>
            <a:off x="3495025" y="3067575"/>
            <a:ext cx="176400" cy="176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62"/>
          <p:cNvSpPr/>
          <p:nvPr/>
        </p:nvSpPr>
        <p:spPr>
          <a:xfrm>
            <a:off x="5458925" y="3067575"/>
            <a:ext cx="176400" cy="176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62"/>
          <p:cNvSpPr/>
          <p:nvPr/>
        </p:nvSpPr>
        <p:spPr>
          <a:xfrm>
            <a:off x="7422825" y="3067575"/>
            <a:ext cx="176400" cy="176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62"/>
          <p:cNvSpPr txBox="1"/>
          <p:nvPr/>
        </p:nvSpPr>
        <p:spPr>
          <a:xfrm flipH="1">
            <a:off x="637375" y="3568450"/>
            <a:ext cx="19638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Step 5</a:t>
            </a:r>
            <a:endParaRPr sz="2000" b="1">
              <a:solidFill>
                <a:schemeClr val="dk1"/>
              </a:solidFill>
              <a:latin typeface="Inter"/>
              <a:ea typeface="Inter"/>
              <a:cs typeface="Inter"/>
              <a:sym typeface="Inter"/>
            </a:endParaRPr>
          </a:p>
        </p:txBody>
      </p:sp>
      <p:sp>
        <p:nvSpPr>
          <p:cNvPr id="511" name="Google Shape;511;p62"/>
          <p:cNvSpPr txBox="1"/>
          <p:nvPr/>
        </p:nvSpPr>
        <p:spPr>
          <a:xfrm flipH="1">
            <a:off x="637376" y="4068800"/>
            <a:ext cx="19638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Saturn has rings</a:t>
            </a:r>
            <a:endParaRPr sz="1200">
              <a:solidFill>
                <a:schemeClr val="dk1"/>
              </a:solidFill>
              <a:latin typeface="Montserrat"/>
              <a:ea typeface="Montserrat"/>
              <a:cs typeface="Montserrat"/>
              <a:sym typeface="Montserrat"/>
            </a:endParaRPr>
          </a:p>
        </p:txBody>
      </p:sp>
      <p:sp>
        <p:nvSpPr>
          <p:cNvPr id="512" name="Google Shape;512;p62"/>
          <p:cNvSpPr txBox="1"/>
          <p:nvPr/>
        </p:nvSpPr>
        <p:spPr>
          <a:xfrm flipH="1">
            <a:off x="2601088" y="3568450"/>
            <a:ext cx="19638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Step 6</a:t>
            </a:r>
            <a:endParaRPr sz="2000" b="1">
              <a:solidFill>
                <a:schemeClr val="dk1"/>
              </a:solidFill>
              <a:latin typeface="Inter"/>
              <a:ea typeface="Inter"/>
              <a:cs typeface="Inter"/>
              <a:sym typeface="Inter"/>
            </a:endParaRPr>
          </a:p>
        </p:txBody>
      </p:sp>
      <p:sp>
        <p:nvSpPr>
          <p:cNvPr id="513" name="Google Shape;513;p62"/>
          <p:cNvSpPr txBox="1"/>
          <p:nvPr/>
        </p:nvSpPr>
        <p:spPr>
          <a:xfrm flipH="1">
            <a:off x="2601163" y="4068800"/>
            <a:ext cx="19638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The Sun is a star</a:t>
            </a:r>
            <a:endParaRPr sz="1200">
              <a:solidFill>
                <a:schemeClr val="dk1"/>
              </a:solidFill>
              <a:latin typeface="Montserrat"/>
              <a:ea typeface="Montserrat"/>
              <a:cs typeface="Montserrat"/>
              <a:sym typeface="Montserrat"/>
            </a:endParaRPr>
          </a:p>
        </p:txBody>
      </p:sp>
      <p:sp>
        <p:nvSpPr>
          <p:cNvPr id="514" name="Google Shape;514;p62"/>
          <p:cNvSpPr txBox="1"/>
          <p:nvPr/>
        </p:nvSpPr>
        <p:spPr>
          <a:xfrm flipH="1">
            <a:off x="4565225" y="3568450"/>
            <a:ext cx="19638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Step 7</a:t>
            </a:r>
            <a:endParaRPr sz="2000" b="1">
              <a:solidFill>
                <a:schemeClr val="dk1"/>
              </a:solidFill>
              <a:latin typeface="Inter"/>
              <a:ea typeface="Inter"/>
              <a:cs typeface="Inter"/>
              <a:sym typeface="Inter"/>
            </a:endParaRPr>
          </a:p>
        </p:txBody>
      </p:sp>
      <p:sp>
        <p:nvSpPr>
          <p:cNvPr id="515" name="Google Shape;515;p62"/>
          <p:cNvSpPr txBox="1"/>
          <p:nvPr/>
        </p:nvSpPr>
        <p:spPr>
          <a:xfrm flipH="1">
            <a:off x="4565213" y="4068800"/>
            <a:ext cx="19638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Earth harbors life</a:t>
            </a:r>
            <a:endParaRPr sz="1200">
              <a:solidFill>
                <a:schemeClr val="dk1"/>
              </a:solidFill>
              <a:latin typeface="Montserrat"/>
              <a:ea typeface="Montserrat"/>
              <a:cs typeface="Montserrat"/>
              <a:sym typeface="Montserrat"/>
            </a:endParaRPr>
          </a:p>
        </p:txBody>
      </p:sp>
      <p:sp>
        <p:nvSpPr>
          <p:cNvPr id="516" name="Google Shape;516;p62"/>
          <p:cNvSpPr txBox="1"/>
          <p:nvPr/>
        </p:nvSpPr>
        <p:spPr>
          <a:xfrm flipH="1">
            <a:off x="6529075" y="3568450"/>
            <a:ext cx="19638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Inter"/>
                <a:ea typeface="Inter"/>
                <a:cs typeface="Inter"/>
                <a:sym typeface="Inter"/>
              </a:rPr>
              <a:t>Step 8</a:t>
            </a:r>
            <a:endParaRPr sz="2000" b="1">
              <a:solidFill>
                <a:schemeClr val="dk1"/>
              </a:solidFill>
              <a:latin typeface="Inter"/>
              <a:ea typeface="Inter"/>
              <a:cs typeface="Inter"/>
              <a:sym typeface="Inter"/>
            </a:endParaRPr>
          </a:p>
        </p:txBody>
      </p:sp>
      <p:sp>
        <p:nvSpPr>
          <p:cNvPr id="517" name="Google Shape;517;p62"/>
          <p:cNvSpPr txBox="1"/>
          <p:nvPr/>
        </p:nvSpPr>
        <p:spPr>
          <a:xfrm flipH="1">
            <a:off x="6529076" y="4068800"/>
            <a:ext cx="1963800" cy="3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Neptune is an ice giant</a:t>
            </a:r>
            <a:endParaRPr sz="1200">
              <a:solidFill>
                <a:schemeClr val="dk1"/>
              </a:solidFill>
              <a:latin typeface="Montserrat"/>
              <a:ea typeface="Montserrat"/>
              <a:cs typeface="Montserrat"/>
              <a:sym typeface="Montserrat"/>
            </a:endParaRPr>
          </a:p>
        </p:txBody>
      </p:sp>
      <p:cxnSp>
        <p:nvCxnSpPr>
          <p:cNvPr id="518" name="Google Shape;518;p62"/>
          <p:cNvCxnSpPr>
            <a:stCxn id="506" idx="3"/>
            <a:endCxn id="507" idx="1"/>
          </p:cNvCxnSpPr>
          <p:nvPr/>
        </p:nvCxnSpPr>
        <p:spPr>
          <a:xfrm>
            <a:off x="1707525" y="3155775"/>
            <a:ext cx="1787400" cy="0"/>
          </a:xfrm>
          <a:prstGeom prst="straightConnector1">
            <a:avLst/>
          </a:prstGeom>
          <a:noFill/>
          <a:ln w="9525" cap="flat" cmpd="sng">
            <a:solidFill>
              <a:schemeClr val="accent1"/>
            </a:solidFill>
            <a:prstDash val="solid"/>
            <a:round/>
            <a:headEnd type="none" w="med" len="med"/>
            <a:tailEnd type="none" w="med" len="med"/>
          </a:ln>
        </p:spPr>
      </p:cxnSp>
      <p:cxnSp>
        <p:nvCxnSpPr>
          <p:cNvPr id="519" name="Google Shape;519;p62"/>
          <p:cNvCxnSpPr>
            <a:stCxn id="507" idx="3"/>
            <a:endCxn id="508" idx="1"/>
          </p:cNvCxnSpPr>
          <p:nvPr/>
        </p:nvCxnSpPr>
        <p:spPr>
          <a:xfrm>
            <a:off x="3671425" y="3155775"/>
            <a:ext cx="1787400" cy="0"/>
          </a:xfrm>
          <a:prstGeom prst="straightConnector1">
            <a:avLst/>
          </a:prstGeom>
          <a:noFill/>
          <a:ln w="9525" cap="flat" cmpd="sng">
            <a:solidFill>
              <a:schemeClr val="accent1"/>
            </a:solidFill>
            <a:prstDash val="solid"/>
            <a:round/>
            <a:headEnd type="none" w="med" len="med"/>
            <a:tailEnd type="none" w="med" len="med"/>
          </a:ln>
        </p:spPr>
      </p:cxnSp>
      <p:cxnSp>
        <p:nvCxnSpPr>
          <p:cNvPr id="520" name="Google Shape;520;p62"/>
          <p:cNvCxnSpPr>
            <a:stCxn id="508" idx="3"/>
            <a:endCxn id="509" idx="1"/>
          </p:cNvCxnSpPr>
          <p:nvPr/>
        </p:nvCxnSpPr>
        <p:spPr>
          <a:xfrm>
            <a:off x="5635325" y="3155775"/>
            <a:ext cx="1787400" cy="0"/>
          </a:xfrm>
          <a:prstGeom prst="straightConnector1">
            <a:avLst/>
          </a:prstGeom>
          <a:noFill/>
          <a:ln w="9525" cap="flat" cmpd="sng">
            <a:solidFill>
              <a:schemeClr val="accent1"/>
            </a:solidFill>
            <a:prstDash val="solid"/>
            <a:round/>
            <a:headEnd type="none" w="med" len="med"/>
            <a:tailEnd type="none" w="med" len="med"/>
          </a:ln>
        </p:spPr>
      </p:cxnSp>
      <p:cxnSp>
        <p:nvCxnSpPr>
          <p:cNvPr id="521" name="Google Shape;521;p62"/>
          <p:cNvCxnSpPr>
            <a:stCxn id="506" idx="2"/>
            <a:endCxn id="510" idx="0"/>
          </p:cNvCxnSpPr>
          <p:nvPr/>
        </p:nvCxnSpPr>
        <p:spPr>
          <a:xfrm>
            <a:off x="1619325" y="3243975"/>
            <a:ext cx="0" cy="324600"/>
          </a:xfrm>
          <a:prstGeom prst="straightConnector1">
            <a:avLst/>
          </a:prstGeom>
          <a:noFill/>
          <a:ln w="9525" cap="flat" cmpd="sng">
            <a:solidFill>
              <a:schemeClr val="accent1"/>
            </a:solidFill>
            <a:prstDash val="solid"/>
            <a:round/>
            <a:headEnd type="none" w="med" len="med"/>
            <a:tailEnd type="none" w="med" len="med"/>
          </a:ln>
        </p:spPr>
      </p:cxnSp>
      <p:cxnSp>
        <p:nvCxnSpPr>
          <p:cNvPr id="522" name="Google Shape;522;p62"/>
          <p:cNvCxnSpPr>
            <a:stCxn id="507" idx="2"/>
            <a:endCxn id="512" idx="0"/>
          </p:cNvCxnSpPr>
          <p:nvPr/>
        </p:nvCxnSpPr>
        <p:spPr>
          <a:xfrm flipH="1">
            <a:off x="3582925" y="3243975"/>
            <a:ext cx="300" cy="324600"/>
          </a:xfrm>
          <a:prstGeom prst="straightConnector1">
            <a:avLst/>
          </a:prstGeom>
          <a:noFill/>
          <a:ln w="9525" cap="flat" cmpd="sng">
            <a:solidFill>
              <a:schemeClr val="accent1"/>
            </a:solidFill>
            <a:prstDash val="solid"/>
            <a:round/>
            <a:headEnd type="none" w="med" len="med"/>
            <a:tailEnd type="none" w="med" len="med"/>
          </a:ln>
        </p:spPr>
      </p:cxnSp>
      <p:cxnSp>
        <p:nvCxnSpPr>
          <p:cNvPr id="523" name="Google Shape;523;p62"/>
          <p:cNvCxnSpPr>
            <a:stCxn id="508" idx="2"/>
            <a:endCxn id="514" idx="0"/>
          </p:cNvCxnSpPr>
          <p:nvPr/>
        </p:nvCxnSpPr>
        <p:spPr>
          <a:xfrm>
            <a:off x="5547125" y="3243975"/>
            <a:ext cx="0" cy="324600"/>
          </a:xfrm>
          <a:prstGeom prst="straightConnector1">
            <a:avLst/>
          </a:prstGeom>
          <a:noFill/>
          <a:ln w="9525" cap="flat" cmpd="sng">
            <a:solidFill>
              <a:schemeClr val="accent1"/>
            </a:solidFill>
            <a:prstDash val="solid"/>
            <a:round/>
            <a:headEnd type="none" w="med" len="med"/>
            <a:tailEnd type="none" w="med" len="med"/>
          </a:ln>
        </p:spPr>
      </p:cxnSp>
      <p:cxnSp>
        <p:nvCxnSpPr>
          <p:cNvPr id="524" name="Google Shape;524;p62"/>
          <p:cNvCxnSpPr>
            <a:stCxn id="509" idx="2"/>
            <a:endCxn id="516" idx="0"/>
          </p:cNvCxnSpPr>
          <p:nvPr/>
        </p:nvCxnSpPr>
        <p:spPr>
          <a:xfrm>
            <a:off x="7511025" y="3243975"/>
            <a:ext cx="0" cy="324600"/>
          </a:xfrm>
          <a:prstGeom prst="straightConnector1">
            <a:avLst/>
          </a:prstGeom>
          <a:noFill/>
          <a:ln w="9525" cap="flat" cmpd="sng">
            <a:solidFill>
              <a:schemeClr val="accent1"/>
            </a:solidFill>
            <a:prstDash val="solid"/>
            <a:round/>
            <a:headEnd type="none" w="med" len="med"/>
            <a:tailEnd type="none" w="med" len="med"/>
          </a:ln>
        </p:spPr>
      </p:cxnSp>
      <p:cxnSp>
        <p:nvCxnSpPr>
          <p:cNvPr id="525" name="Google Shape;525;p62"/>
          <p:cNvCxnSpPr>
            <a:stCxn id="490" idx="3"/>
            <a:endCxn id="506" idx="1"/>
          </p:cNvCxnSpPr>
          <p:nvPr/>
        </p:nvCxnSpPr>
        <p:spPr>
          <a:xfrm flipH="1">
            <a:off x="1531125" y="1321325"/>
            <a:ext cx="6068100" cy="1834500"/>
          </a:xfrm>
          <a:prstGeom prst="bentConnector5">
            <a:avLst>
              <a:gd name="adj1" fmla="val -13597"/>
              <a:gd name="adj2" fmla="val 79422"/>
              <a:gd name="adj3" fmla="val 113372"/>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63"/>
          <p:cNvSpPr/>
          <p:nvPr/>
        </p:nvSpPr>
        <p:spPr>
          <a:xfrm>
            <a:off x="6063700" y="1546525"/>
            <a:ext cx="430500" cy="430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Inter"/>
                <a:ea typeface="Inter"/>
                <a:cs typeface="Inter"/>
                <a:sym typeface="Inter"/>
              </a:rPr>
              <a:t>B</a:t>
            </a:r>
            <a:endParaRPr b="1">
              <a:solidFill>
                <a:schemeClr val="lt1"/>
              </a:solidFill>
              <a:latin typeface="Inter"/>
              <a:ea typeface="Inter"/>
              <a:cs typeface="Inter"/>
              <a:sym typeface="Inter"/>
            </a:endParaRPr>
          </a:p>
        </p:txBody>
      </p:sp>
      <p:sp>
        <p:nvSpPr>
          <p:cNvPr id="531" name="Google Shape;531;p63"/>
          <p:cNvSpPr/>
          <p:nvPr/>
        </p:nvSpPr>
        <p:spPr>
          <a:xfrm>
            <a:off x="2686350" y="4000425"/>
            <a:ext cx="430500" cy="430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Inter"/>
                <a:ea typeface="Inter"/>
                <a:cs typeface="Inter"/>
                <a:sym typeface="Inter"/>
              </a:rPr>
              <a:t>G</a:t>
            </a:r>
            <a:endParaRPr b="1">
              <a:solidFill>
                <a:schemeClr val="lt1"/>
              </a:solidFill>
              <a:latin typeface="Inter"/>
              <a:ea typeface="Inter"/>
              <a:cs typeface="Inter"/>
              <a:sym typeface="Inter"/>
            </a:endParaRPr>
          </a:p>
        </p:txBody>
      </p:sp>
      <p:sp>
        <p:nvSpPr>
          <p:cNvPr id="532" name="Google Shape;532;p63"/>
          <p:cNvSpPr/>
          <p:nvPr/>
        </p:nvSpPr>
        <p:spPr>
          <a:xfrm>
            <a:off x="6063700" y="4000425"/>
            <a:ext cx="430500" cy="430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Inter"/>
                <a:ea typeface="Inter"/>
                <a:cs typeface="Inter"/>
                <a:sym typeface="Inter"/>
              </a:rPr>
              <a:t>H</a:t>
            </a:r>
            <a:endParaRPr b="1">
              <a:solidFill>
                <a:schemeClr val="lt1"/>
              </a:solidFill>
              <a:latin typeface="Inter"/>
              <a:ea typeface="Inter"/>
              <a:cs typeface="Inter"/>
              <a:sym typeface="Inter"/>
            </a:endParaRPr>
          </a:p>
        </p:txBody>
      </p:sp>
      <p:sp>
        <p:nvSpPr>
          <p:cNvPr id="533" name="Google Shape;533;p63"/>
          <p:cNvSpPr/>
          <p:nvPr/>
        </p:nvSpPr>
        <p:spPr>
          <a:xfrm>
            <a:off x="2686350" y="1546525"/>
            <a:ext cx="430500" cy="430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Inter"/>
                <a:ea typeface="Inter"/>
                <a:cs typeface="Inter"/>
                <a:sym typeface="Inter"/>
              </a:rPr>
              <a:t>A</a:t>
            </a:r>
            <a:endParaRPr b="1">
              <a:solidFill>
                <a:schemeClr val="lt1"/>
              </a:solidFill>
              <a:latin typeface="Inter"/>
              <a:ea typeface="Inter"/>
              <a:cs typeface="Inter"/>
              <a:sym typeface="Inter"/>
            </a:endParaRPr>
          </a:p>
        </p:txBody>
      </p:sp>
      <p:sp>
        <p:nvSpPr>
          <p:cNvPr id="534" name="Google Shape;534;p63"/>
          <p:cNvSpPr txBox="1"/>
          <p:nvPr/>
        </p:nvSpPr>
        <p:spPr>
          <a:xfrm>
            <a:off x="720000" y="1482325"/>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nter"/>
                <a:ea typeface="Inter"/>
                <a:cs typeface="Inter"/>
                <a:sym typeface="Inter"/>
              </a:rPr>
              <a:t>Mars</a:t>
            </a:r>
            <a:endParaRPr sz="2000" b="1">
              <a:solidFill>
                <a:schemeClr val="dk1"/>
              </a:solidFill>
              <a:latin typeface="Inter"/>
              <a:ea typeface="Inter"/>
              <a:cs typeface="Inter"/>
              <a:sym typeface="Inter"/>
            </a:endParaRPr>
          </a:p>
        </p:txBody>
      </p:sp>
      <p:sp>
        <p:nvSpPr>
          <p:cNvPr id="535" name="Google Shape;535;p63"/>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 are useful</a:t>
            </a:r>
            <a:endParaRPr/>
          </a:p>
        </p:txBody>
      </p:sp>
      <p:sp>
        <p:nvSpPr>
          <p:cNvPr id="536" name="Google Shape;536;p63"/>
          <p:cNvSpPr txBox="1"/>
          <p:nvPr/>
        </p:nvSpPr>
        <p:spPr>
          <a:xfrm>
            <a:off x="3664875" y="2523775"/>
            <a:ext cx="1814400" cy="880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Inter"/>
                <a:ea typeface="Inter"/>
                <a:cs typeface="Inter"/>
                <a:sym typeface="Inter"/>
              </a:rPr>
              <a:t>Solar System</a:t>
            </a:r>
            <a:endParaRPr sz="2000" b="1">
              <a:solidFill>
                <a:schemeClr val="dk1"/>
              </a:solidFill>
              <a:latin typeface="Inter"/>
              <a:ea typeface="Inter"/>
              <a:cs typeface="Inter"/>
              <a:sym typeface="Inter"/>
            </a:endParaRPr>
          </a:p>
        </p:txBody>
      </p:sp>
      <p:cxnSp>
        <p:nvCxnSpPr>
          <p:cNvPr id="537" name="Google Shape;537;p63"/>
          <p:cNvCxnSpPr>
            <a:stCxn id="536" idx="0"/>
            <a:endCxn id="530" idx="1"/>
          </p:cNvCxnSpPr>
          <p:nvPr/>
        </p:nvCxnSpPr>
        <p:spPr>
          <a:xfrm rot="-5400000">
            <a:off x="4936875" y="1396975"/>
            <a:ext cx="762000" cy="1491600"/>
          </a:xfrm>
          <a:prstGeom prst="bentConnector2">
            <a:avLst/>
          </a:prstGeom>
          <a:noFill/>
          <a:ln w="9525" cap="flat" cmpd="sng">
            <a:solidFill>
              <a:schemeClr val="lt2"/>
            </a:solidFill>
            <a:prstDash val="solid"/>
            <a:round/>
            <a:headEnd type="none" w="med" len="med"/>
            <a:tailEnd type="none" w="med" len="med"/>
          </a:ln>
        </p:spPr>
      </p:cxnSp>
      <p:cxnSp>
        <p:nvCxnSpPr>
          <p:cNvPr id="538" name="Google Shape;538;p63"/>
          <p:cNvCxnSpPr>
            <a:stCxn id="536" idx="2"/>
            <a:endCxn id="532" idx="1"/>
          </p:cNvCxnSpPr>
          <p:nvPr/>
        </p:nvCxnSpPr>
        <p:spPr>
          <a:xfrm rot="-5400000" flipH="1">
            <a:off x="4912125" y="3064225"/>
            <a:ext cx="811500" cy="1491600"/>
          </a:xfrm>
          <a:prstGeom prst="bentConnector2">
            <a:avLst/>
          </a:prstGeom>
          <a:noFill/>
          <a:ln w="9525" cap="flat" cmpd="sng">
            <a:solidFill>
              <a:schemeClr val="lt2"/>
            </a:solidFill>
            <a:prstDash val="solid"/>
            <a:round/>
            <a:headEnd type="none" w="med" len="med"/>
            <a:tailEnd type="none" w="med" len="med"/>
          </a:ln>
        </p:spPr>
      </p:cxnSp>
      <p:sp>
        <p:nvSpPr>
          <p:cNvPr id="539" name="Google Shape;539;p63"/>
          <p:cNvSpPr txBox="1"/>
          <p:nvPr/>
        </p:nvSpPr>
        <p:spPr>
          <a:xfrm>
            <a:off x="720000" y="3936251"/>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nter"/>
                <a:ea typeface="Inter"/>
                <a:cs typeface="Inter"/>
                <a:sym typeface="Inter"/>
              </a:rPr>
              <a:t>Mercury</a:t>
            </a:r>
            <a:endParaRPr sz="2000" b="1">
              <a:solidFill>
                <a:schemeClr val="dk1"/>
              </a:solidFill>
              <a:latin typeface="Inter"/>
              <a:ea typeface="Inter"/>
              <a:cs typeface="Inter"/>
              <a:sym typeface="Inter"/>
            </a:endParaRPr>
          </a:p>
        </p:txBody>
      </p:sp>
      <p:sp>
        <p:nvSpPr>
          <p:cNvPr id="540" name="Google Shape;540;p63"/>
          <p:cNvSpPr txBox="1"/>
          <p:nvPr/>
        </p:nvSpPr>
        <p:spPr>
          <a:xfrm>
            <a:off x="6766300" y="1482325"/>
            <a:ext cx="16578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Inter"/>
                <a:ea typeface="Inter"/>
                <a:cs typeface="Inter"/>
                <a:sym typeface="Inter"/>
              </a:rPr>
              <a:t>Venus</a:t>
            </a:r>
            <a:endParaRPr sz="2000" b="1">
              <a:solidFill>
                <a:schemeClr val="dk1"/>
              </a:solidFill>
              <a:latin typeface="Inter"/>
              <a:ea typeface="Inter"/>
              <a:cs typeface="Inter"/>
              <a:sym typeface="Inter"/>
            </a:endParaRPr>
          </a:p>
        </p:txBody>
      </p:sp>
      <p:sp>
        <p:nvSpPr>
          <p:cNvPr id="541" name="Google Shape;541;p63"/>
          <p:cNvSpPr txBox="1"/>
          <p:nvPr/>
        </p:nvSpPr>
        <p:spPr>
          <a:xfrm>
            <a:off x="6766300" y="3936251"/>
            <a:ext cx="16578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Inter"/>
                <a:ea typeface="Inter"/>
                <a:cs typeface="Inter"/>
                <a:sym typeface="Inter"/>
              </a:rPr>
              <a:t>Neptune</a:t>
            </a:r>
            <a:endParaRPr sz="2000" b="1">
              <a:solidFill>
                <a:schemeClr val="dk1"/>
              </a:solidFill>
              <a:latin typeface="Inter"/>
              <a:ea typeface="Inter"/>
              <a:cs typeface="Inter"/>
              <a:sym typeface="Inter"/>
            </a:endParaRPr>
          </a:p>
        </p:txBody>
      </p:sp>
      <p:cxnSp>
        <p:nvCxnSpPr>
          <p:cNvPr id="542" name="Google Shape;542;p63"/>
          <p:cNvCxnSpPr>
            <a:stCxn id="536" idx="0"/>
            <a:endCxn id="533" idx="3"/>
          </p:cNvCxnSpPr>
          <p:nvPr/>
        </p:nvCxnSpPr>
        <p:spPr>
          <a:xfrm rot="5400000" flipH="1">
            <a:off x="3463425" y="1415125"/>
            <a:ext cx="762000" cy="1455300"/>
          </a:xfrm>
          <a:prstGeom prst="bentConnector2">
            <a:avLst/>
          </a:prstGeom>
          <a:noFill/>
          <a:ln w="9525" cap="flat" cmpd="sng">
            <a:solidFill>
              <a:schemeClr val="lt2"/>
            </a:solidFill>
            <a:prstDash val="solid"/>
            <a:round/>
            <a:headEnd type="none" w="med" len="med"/>
            <a:tailEnd type="none" w="med" len="med"/>
          </a:ln>
        </p:spPr>
      </p:cxnSp>
      <p:cxnSp>
        <p:nvCxnSpPr>
          <p:cNvPr id="543" name="Google Shape;543;p63"/>
          <p:cNvCxnSpPr>
            <a:stCxn id="536" idx="2"/>
            <a:endCxn id="531" idx="3"/>
          </p:cNvCxnSpPr>
          <p:nvPr/>
        </p:nvCxnSpPr>
        <p:spPr>
          <a:xfrm rot="5400000">
            <a:off x="3438675" y="3082375"/>
            <a:ext cx="811500" cy="1455300"/>
          </a:xfrm>
          <a:prstGeom prst="bentConnector2">
            <a:avLst/>
          </a:prstGeom>
          <a:noFill/>
          <a:ln w="9525" cap="flat" cmpd="sng">
            <a:solidFill>
              <a:schemeClr val="lt2"/>
            </a:solidFill>
            <a:prstDash val="solid"/>
            <a:round/>
            <a:headEnd type="none" w="med" len="med"/>
            <a:tailEnd type="none" w="med" len="med"/>
          </a:ln>
        </p:spPr>
      </p:cxnSp>
      <p:sp>
        <p:nvSpPr>
          <p:cNvPr id="544" name="Google Shape;544;p63"/>
          <p:cNvSpPr txBox="1"/>
          <p:nvPr/>
        </p:nvSpPr>
        <p:spPr>
          <a:xfrm>
            <a:off x="720000" y="2300300"/>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nter"/>
                <a:ea typeface="Inter"/>
                <a:cs typeface="Inter"/>
                <a:sym typeface="Inter"/>
              </a:rPr>
              <a:t>Jupiter</a:t>
            </a:r>
            <a:endParaRPr sz="2000" b="1">
              <a:solidFill>
                <a:schemeClr val="dk1"/>
              </a:solidFill>
              <a:latin typeface="Inter"/>
              <a:ea typeface="Inter"/>
              <a:cs typeface="Inter"/>
              <a:sym typeface="Inter"/>
            </a:endParaRPr>
          </a:p>
        </p:txBody>
      </p:sp>
      <p:sp>
        <p:nvSpPr>
          <p:cNvPr id="545" name="Google Shape;545;p63"/>
          <p:cNvSpPr txBox="1"/>
          <p:nvPr/>
        </p:nvSpPr>
        <p:spPr>
          <a:xfrm>
            <a:off x="720000" y="3118276"/>
            <a:ext cx="1657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Inter"/>
                <a:ea typeface="Inter"/>
                <a:cs typeface="Inter"/>
                <a:sym typeface="Inter"/>
              </a:rPr>
              <a:t>Earth</a:t>
            </a:r>
            <a:endParaRPr sz="2000" b="1">
              <a:solidFill>
                <a:schemeClr val="dk1"/>
              </a:solidFill>
              <a:latin typeface="Inter"/>
              <a:ea typeface="Inter"/>
              <a:cs typeface="Inter"/>
              <a:sym typeface="Inter"/>
            </a:endParaRPr>
          </a:p>
        </p:txBody>
      </p:sp>
      <p:sp>
        <p:nvSpPr>
          <p:cNvPr id="546" name="Google Shape;546;p63"/>
          <p:cNvSpPr txBox="1"/>
          <p:nvPr/>
        </p:nvSpPr>
        <p:spPr>
          <a:xfrm>
            <a:off x="6766382" y="2300300"/>
            <a:ext cx="16578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Inter"/>
                <a:ea typeface="Inter"/>
                <a:cs typeface="Inter"/>
                <a:sym typeface="Inter"/>
              </a:rPr>
              <a:t>Saturn</a:t>
            </a:r>
            <a:endParaRPr sz="2000" b="1">
              <a:solidFill>
                <a:schemeClr val="dk1"/>
              </a:solidFill>
              <a:latin typeface="Inter"/>
              <a:ea typeface="Inter"/>
              <a:cs typeface="Inter"/>
              <a:sym typeface="Inter"/>
            </a:endParaRPr>
          </a:p>
        </p:txBody>
      </p:sp>
      <p:sp>
        <p:nvSpPr>
          <p:cNvPr id="547" name="Google Shape;547;p63"/>
          <p:cNvSpPr txBox="1"/>
          <p:nvPr/>
        </p:nvSpPr>
        <p:spPr>
          <a:xfrm>
            <a:off x="6766382" y="3118276"/>
            <a:ext cx="16578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Inter"/>
                <a:ea typeface="Inter"/>
                <a:cs typeface="Inter"/>
                <a:sym typeface="Inter"/>
              </a:rPr>
              <a:t>Uranus</a:t>
            </a:r>
            <a:endParaRPr sz="2000" b="1">
              <a:solidFill>
                <a:schemeClr val="dk1"/>
              </a:solidFill>
              <a:latin typeface="Inter"/>
              <a:ea typeface="Inter"/>
              <a:cs typeface="Inter"/>
              <a:sym typeface="Inter"/>
            </a:endParaRPr>
          </a:p>
        </p:txBody>
      </p:sp>
      <p:sp>
        <p:nvSpPr>
          <p:cNvPr id="548" name="Google Shape;548;p63"/>
          <p:cNvSpPr/>
          <p:nvPr/>
        </p:nvSpPr>
        <p:spPr>
          <a:xfrm>
            <a:off x="2686350" y="2356500"/>
            <a:ext cx="430500" cy="430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Inter"/>
                <a:ea typeface="Inter"/>
                <a:cs typeface="Inter"/>
                <a:sym typeface="Inter"/>
              </a:rPr>
              <a:t>C</a:t>
            </a:r>
            <a:endParaRPr b="1">
              <a:solidFill>
                <a:schemeClr val="lt1"/>
              </a:solidFill>
              <a:latin typeface="Inter"/>
              <a:ea typeface="Inter"/>
              <a:cs typeface="Inter"/>
              <a:sym typeface="Inter"/>
            </a:endParaRPr>
          </a:p>
        </p:txBody>
      </p:sp>
      <p:sp>
        <p:nvSpPr>
          <p:cNvPr id="549" name="Google Shape;549;p63"/>
          <p:cNvSpPr/>
          <p:nvPr/>
        </p:nvSpPr>
        <p:spPr>
          <a:xfrm>
            <a:off x="2686350" y="3166475"/>
            <a:ext cx="430500" cy="430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Inter"/>
                <a:ea typeface="Inter"/>
                <a:cs typeface="Inter"/>
                <a:sym typeface="Inter"/>
              </a:rPr>
              <a:t>E</a:t>
            </a:r>
            <a:endParaRPr b="1">
              <a:solidFill>
                <a:schemeClr val="lt1"/>
              </a:solidFill>
              <a:latin typeface="Inter"/>
              <a:ea typeface="Inter"/>
              <a:cs typeface="Inter"/>
              <a:sym typeface="Inter"/>
            </a:endParaRPr>
          </a:p>
        </p:txBody>
      </p:sp>
      <p:sp>
        <p:nvSpPr>
          <p:cNvPr id="550" name="Google Shape;550;p63"/>
          <p:cNvSpPr/>
          <p:nvPr/>
        </p:nvSpPr>
        <p:spPr>
          <a:xfrm>
            <a:off x="6063700" y="2356500"/>
            <a:ext cx="430500" cy="430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Inter"/>
                <a:ea typeface="Inter"/>
                <a:cs typeface="Inter"/>
                <a:sym typeface="Inter"/>
              </a:rPr>
              <a:t>D</a:t>
            </a:r>
            <a:endParaRPr b="1">
              <a:solidFill>
                <a:schemeClr val="lt1"/>
              </a:solidFill>
              <a:latin typeface="Inter"/>
              <a:ea typeface="Inter"/>
              <a:cs typeface="Inter"/>
              <a:sym typeface="Inter"/>
            </a:endParaRPr>
          </a:p>
        </p:txBody>
      </p:sp>
      <p:sp>
        <p:nvSpPr>
          <p:cNvPr id="551" name="Google Shape;551;p63"/>
          <p:cNvSpPr/>
          <p:nvPr/>
        </p:nvSpPr>
        <p:spPr>
          <a:xfrm>
            <a:off x="6063700" y="3166475"/>
            <a:ext cx="430500" cy="430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Inter"/>
                <a:ea typeface="Inter"/>
                <a:cs typeface="Inter"/>
                <a:sym typeface="Inter"/>
              </a:rPr>
              <a:t>F</a:t>
            </a:r>
            <a:endParaRPr b="1">
              <a:solidFill>
                <a:schemeClr val="lt1"/>
              </a:solidFill>
              <a:latin typeface="Inter"/>
              <a:ea typeface="Inter"/>
              <a:cs typeface="Inter"/>
              <a:sym typeface="Inter"/>
            </a:endParaRPr>
          </a:p>
        </p:txBody>
      </p:sp>
      <p:cxnSp>
        <p:nvCxnSpPr>
          <p:cNvPr id="552" name="Google Shape;552;p63"/>
          <p:cNvCxnSpPr>
            <a:stCxn id="536" idx="1"/>
            <a:endCxn id="548" idx="3"/>
          </p:cNvCxnSpPr>
          <p:nvPr/>
        </p:nvCxnSpPr>
        <p:spPr>
          <a:xfrm rot="10800000">
            <a:off x="3116775" y="2571625"/>
            <a:ext cx="548100" cy="3924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553" name="Google Shape;553;p63"/>
          <p:cNvCxnSpPr>
            <a:stCxn id="536" idx="1"/>
            <a:endCxn id="549" idx="3"/>
          </p:cNvCxnSpPr>
          <p:nvPr/>
        </p:nvCxnSpPr>
        <p:spPr>
          <a:xfrm flipH="1">
            <a:off x="3116775" y="2964025"/>
            <a:ext cx="548100" cy="4176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554" name="Google Shape;554;p63"/>
          <p:cNvCxnSpPr>
            <a:stCxn id="536" idx="3"/>
            <a:endCxn id="550" idx="1"/>
          </p:cNvCxnSpPr>
          <p:nvPr/>
        </p:nvCxnSpPr>
        <p:spPr>
          <a:xfrm rot="10800000" flipH="1">
            <a:off x="5479275" y="2571625"/>
            <a:ext cx="584400" cy="392400"/>
          </a:xfrm>
          <a:prstGeom prst="bentConnector3">
            <a:avLst>
              <a:gd name="adj1" fmla="val 50002"/>
            </a:avLst>
          </a:prstGeom>
          <a:noFill/>
          <a:ln w="9525" cap="flat" cmpd="sng">
            <a:solidFill>
              <a:schemeClr val="lt2"/>
            </a:solidFill>
            <a:prstDash val="solid"/>
            <a:round/>
            <a:headEnd type="none" w="med" len="med"/>
            <a:tailEnd type="none" w="med" len="med"/>
          </a:ln>
        </p:spPr>
      </p:cxnSp>
      <p:cxnSp>
        <p:nvCxnSpPr>
          <p:cNvPr id="555" name="Google Shape;555;p63"/>
          <p:cNvCxnSpPr>
            <a:stCxn id="536" idx="3"/>
            <a:endCxn id="551" idx="1"/>
          </p:cNvCxnSpPr>
          <p:nvPr/>
        </p:nvCxnSpPr>
        <p:spPr>
          <a:xfrm>
            <a:off x="5479275" y="2964025"/>
            <a:ext cx="584400" cy="417600"/>
          </a:xfrm>
          <a:prstGeom prst="bentConnector3">
            <a:avLst>
              <a:gd name="adj1" fmla="val 50002"/>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64"/>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tables to represent data</a:t>
            </a:r>
            <a:endParaRPr/>
          </a:p>
        </p:txBody>
      </p:sp>
      <p:graphicFrame>
        <p:nvGraphicFramePr>
          <p:cNvPr id="561" name="Google Shape;561;p64"/>
          <p:cNvGraphicFramePr/>
          <p:nvPr/>
        </p:nvGraphicFramePr>
        <p:xfrm>
          <a:off x="719963" y="1314010"/>
          <a:ext cx="3000000" cy="3000000"/>
        </p:xfrm>
        <a:graphic>
          <a:graphicData uri="http://schemas.openxmlformats.org/drawingml/2006/table">
            <a:tbl>
              <a:tblPr>
                <a:noFill/>
                <a:tableStyleId>{BA55365D-F2BA-4F06-B6E9-C6277ABCAE86}</a:tableStyleId>
              </a:tblPr>
              <a:tblGrid>
                <a:gridCol w="1017050">
                  <a:extLst>
                    <a:ext uri="{9D8B030D-6E8A-4147-A177-3AD203B41FA5}">
                      <a16:colId xmlns:a16="http://schemas.microsoft.com/office/drawing/2014/main" val="20000"/>
                    </a:ext>
                  </a:extLst>
                </a:gridCol>
                <a:gridCol w="1114475">
                  <a:extLst>
                    <a:ext uri="{9D8B030D-6E8A-4147-A177-3AD203B41FA5}">
                      <a16:colId xmlns:a16="http://schemas.microsoft.com/office/drawing/2014/main" val="20001"/>
                    </a:ext>
                  </a:extLst>
                </a:gridCol>
                <a:gridCol w="1114475">
                  <a:extLst>
                    <a:ext uri="{9D8B030D-6E8A-4147-A177-3AD203B41FA5}">
                      <a16:colId xmlns:a16="http://schemas.microsoft.com/office/drawing/2014/main" val="20002"/>
                    </a:ext>
                  </a:extLst>
                </a:gridCol>
                <a:gridCol w="1114475">
                  <a:extLst>
                    <a:ext uri="{9D8B030D-6E8A-4147-A177-3AD203B41FA5}">
                      <a16:colId xmlns:a16="http://schemas.microsoft.com/office/drawing/2014/main" val="20003"/>
                    </a:ext>
                  </a:extLst>
                </a:gridCol>
                <a:gridCol w="1114475">
                  <a:extLst>
                    <a:ext uri="{9D8B030D-6E8A-4147-A177-3AD203B41FA5}">
                      <a16:colId xmlns:a16="http://schemas.microsoft.com/office/drawing/2014/main" val="20004"/>
                    </a:ext>
                  </a:extLst>
                </a:gridCol>
                <a:gridCol w="1114475">
                  <a:extLst>
                    <a:ext uri="{9D8B030D-6E8A-4147-A177-3AD203B41FA5}">
                      <a16:colId xmlns:a16="http://schemas.microsoft.com/office/drawing/2014/main" val="20005"/>
                    </a:ext>
                  </a:extLst>
                </a:gridCol>
                <a:gridCol w="1114475">
                  <a:extLst>
                    <a:ext uri="{9D8B030D-6E8A-4147-A177-3AD203B41FA5}">
                      <a16:colId xmlns:a16="http://schemas.microsoft.com/office/drawing/2014/main" val="20006"/>
                    </a:ext>
                  </a:extLst>
                </a:gridCol>
              </a:tblGrid>
              <a:tr h="401300">
                <a:tc>
                  <a:txBody>
                    <a:bodyPr/>
                    <a:lstStyle/>
                    <a:p>
                      <a:pPr marL="0" lvl="0" indent="0" algn="l" rtl="0">
                        <a:spcBef>
                          <a:spcPts val="0"/>
                        </a:spcBef>
                        <a:spcAft>
                          <a:spcPts val="0"/>
                        </a:spcAft>
                        <a:buNone/>
                      </a:pPr>
                      <a:endParaRPr sz="1800">
                        <a:solidFill>
                          <a:srgbClr val="4E48AB"/>
                        </a:solidFill>
                        <a:latin typeface="Bebas Neue"/>
                        <a:ea typeface="Bebas Neue"/>
                        <a:cs typeface="Bebas Neue"/>
                        <a:sym typeface="Bebas Neue"/>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1"/>
                          </a:solidFill>
                          <a:latin typeface="Inter"/>
                          <a:ea typeface="Inter"/>
                          <a:cs typeface="Inter"/>
                          <a:sym typeface="Inter"/>
                        </a:rPr>
                        <a:t>Team A</a:t>
                      </a:r>
                      <a:endParaRPr b="1">
                        <a:solidFill>
                          <a:schemeClr val="dk1"/>
                        </a:solidFill>
                        <a:latin typeface="Inter"/>
                        <a:ea typeface="Inter"/>
                        <a:cs typeface="Inter"/>
                        <a:sym typeface="Inter"/>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1"/>
                          </a:solidFill>
                          <a:latin typeface="Inter"/>
                          <a:ea typeface="Inter"/>
                          <a:cs typeface="Inter"/>
                          <a:sym typeface="Inter"/>
                        </a:rPr>
                        <a:t>Team B</a:t>
                      </a:r>
                      <a:endParaRPr b="1">
                        <a:solidFill>
                          <a:schemeClr val="dk1"/>
                        </a:solidFill>
                        <a:latin typeface="Inter"/>
                        <a:ea typeface="Inter"/>
                        <a:cs typeface="Inter"/>
                        <a:sym typeface="Inter"/>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Clr>
                          <a:srgbClr val="000000"/>
                        </a:buClr>
                        <a:buSzPts val="1100"/>
                        <a:buFont typeface="Arial"/>
                        <a:buNone/>
                      </a:pPr>
                      <a:r>
                        <a:rPr lang="en" b="1">
                          <a:solidFill>
                            <a:schemeClr val="dk1"/>
                          </a:solidFill>
                          <a:latin typeface="Inter"/>
                          <a:ea typeface="Inter"/>
                          <a:cs typeface="Inter"/>
                          <a:sym typeface="Inter"/>
                        </a:rPr>
                        <a:t>Team C</a:t>
                      </a:r>
                      <a:endParaRPr b="1">
                        <a:solidFill>
                          <a:schemeClr val="dk1"/>
                        </a:solidFill>
                        <a:latin typeface="Inter"/>
                        <a:ea typeface="Inter"/>
                        <a:cs typeface="Inter"/>
                        <a:sym typeface="Inter"/>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1"/>
                          </a:solidFill>
                          <a:latin typeface="Inter"/>
                          <a:ea typeface="Inter"/>
                          <a:cs typeface="Inter"/>
                          <a:sym typeface="Inter"/>
                        </a:rPr>
                        <a:t>Team D</a:t>
                      </a:r>
                      <a:endParaRPr b="1">
                        <a:solidFill>
                          <a:schemeClr val="dk1"/>
                        </a:solidFill>
                        <a:latin typeface="Inter"/>
                        <a:ea typeface="Inter"/>
                        <a:cs typeface="Inter"/>
                        <a:sym typeface="Inter"/>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1"/>
                          </a:solidFill>
                          <a:latin typeface="Inter"/>
                          <a:ea typeface="Inter"/>
                          <a:cs typeface="Inter"/>
                          <a:sym typeface="Inter"/>
                        </a:rPr>
                        <a:t>Team E</a:t>
                      </a:r>
                      <a:endParaRPr b="1">
                        <a:solidFill>
                          <a:schemeClr val="dk1"/>
                        </a:solidFill>
                        <a:latin typeface="Inter"/>
                        <a:ea typeface="Inter"/>
                        <a:cs typeface="Inter"/>
                        <a:sym typeface="Inter"/>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1"/>
                          </a:solidFill>
                          <a:latin typeface="Inter"/>
                          <a:ea typeface="Inter"/>
                          <a:cs typeface="Inter"/>
                          <a:sym typeface="Inter"/>
                        </a:rPr>
                        <a:t>Team F</a:t>
                      </a:r>
                      <a:endParaRPr b="1">
                        <a:solidFill>
                          <a:schemeClr val="dk1"/>
                        </a:solidFill>
                        <a:latin typeface="Inter"/>
                        <a:ea typeface="Inter"/>
                        <a:cs typeface="Inter"/>
                        <a:sym typeface="Inter"/>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384350">
                <a:tc>
                  <a:txBody>
                    <a:bodyPr/>
                    <a:lstStyle/>
                    <a:p>
                      <a:pPr marL="0" lvl="0" indent="0" algn="l" rtl="0">
                        <a:spcBef>
                          <a:spcPts val="0"/>
                        </a:spcBef>
                        <a:spcAft>
                          <a:spcPts val="0"/>
                        </a:spcAft>
                        <a:buNone/>
                      </a:pPr>
                      <a:r>
                        <a:rPr lang="en" b="1">
                          <a:solidFill>
                            <a:schemeClr val="dk1"/>
                          </a:solidFill>
                          <a:latin typeface="Inter"/>
                          <a:ea typeface="Inter"/>
                          <a:cs typeface="Inter"/>
                          <a:sym typeface="Inter"/>
                        </a:rPr>
                        <a:t>Mercury</a:t>
                      </a:r>
                      <a:endParaRPr b="1">
                        <a:solidFill>
                          <a:schemeClr val="dk1"/>
                        </a:solidFill>
                        <a:latin typeface="Inter"/>
                        <a:ea typeface="Inter"/>
                        <a:cs typeface="Inter"/>
                        <a:sym typeface="Inter"/>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84350">
                <a:tc>
                  <a:txBody>
                    <a:bodyPr/>
                    <a:lstStyle/>
                    <a:p>
                      <a:pPr marL="0" lvl="0" indent="0" algn="l" rtl="0">
                        <a:spcBef>
                          <a:spcPts val="0"/>
                        </a:spcBef>
                        <a:spcAft>
                          <a:spcPts val="0"/>
                        </a:spcAft>
                        <a:buNone/>
                      </a:pPr>
                      <a:r>
                        <a:rPr lang="en" b="1">
                          <a:solidFill>
                            <a:schemeClr val="dk1"/>
                          </a:solidFill>
                          <a:latin typeface="Inter"/>
                          <a:ea typeface="Inter"/>
                          <a:cs typeface="Inter"/>
                          <a:sym typeface="Inter"/>
                        </a:rPr>
                        <a:t>Mars</a:t>
                      </a:r>
                      <a:endParaRPr b="1">
                        <a:solidFill>
                          <a:schemeClr val="dk1"/>
                        </a:solidFill>
                        <a:latin typeface="Inter"/>
                        <a:ea typeface="Inter"/>
                        <a:cs typeface="Inter"/>
                        <a:sym typeface="Inter"/>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384350">
                <a:tc>
                  <a:txBody>
                    <a:bodyPr/>
                    <a:lstStyle/>
                    <a:p>
                      <a:pPr marL="0" lvl="0" indent="0" algn="l" rtl="0">
                        <a:spcBef>
                          <a:spcPts val="0"/>
                        </a:spcBef>
                        <a:spcAft>
                          <a:spcPts val="0"/>
                        </a:spcAft>
                        <a:buNone/>
                      </a:pPr>
                      <a:r>
                        <a:rPr lang="en" b="1">
                          <a:solidFill>
                            <a:schemeClr val="dk1"/>
                          </a:solidFill>
                          <a:latin typeface="Inter"/>
                          <a:ea typeface="Inter"/>
                          <a:cs typeface="Inter"/>
                          <a:sym typeface="Inter"/>
                        </a:rPr>
                        <a:t>Saturn</a:t>
                      </a:r>
                      <a:endParaRPr b="1">
                        <a:solidFill>
                          <a:schemeClr val="dk1"/>
                        </a:solidFill>
                        <a:latin typeface="Inter"/>
                        <a:ea typeface="Inter"/>
                        <a:cs typeface="Inter"/>
                        <a:sym typeface="Inter"/>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384350">
                <a:tc>
                  <a:txBody>
                    <a:bodyPr/>
                    <a:lstStyle/>
                    <a:p>
                      <a:pPr marL="0" lvl="0" indent="0" algn="l" rtl="0">
                        <a:spcBef>
                          <a:spcPts val="0"/>
                        </a:spcBef>
                        <a:spcAft>
                          <a:spcPts val="0"/>
                        </a:spcAft>
                        <a:buNone/>
                      </a:pPr>
                      <a:r>
                        <a:rPr lang="en" b="1">
                          <a:solidFill>
                            <a:schemeClr val="dk1"/>
                          </a:solidFill>
                          <a:latin typeface="Inter"/>
                          <a:ea typeface="Inter"/>
                          <a:cs typeface="Inter"/>
                          <a:sym typeface="Inter"/>
                        </a:rPr>
                        <a:t>Venus</a:t>
                      </a:r>
                      <a:endParaRPr b="1">
                        <a:solidFill>
                          <a:schemeClr val="dk1"/>
                        </a:solidFill>
                        <a:latin typeface="Inter"/>
                        <a:ea typeface="Inter"/>
                        <a:cs typeface="Inter"/>
                        <a:sym typeface="Inter"/>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384350">
                <a:tc>
                  <a:txBody>
                    <a:bodyPr/>
                    <a:lstStyle/>
                    <a:p>
                      <a:pPr marL="0" lvl="0" indent="0" algn="l" rtl="0">
                        <a:spcBef>
                          <a:spcPts val="0"/>
                        </a:spcBef>
                        <a:spcAft>
                          <a:spcPts val="0"/>
                        </a:spcAft>
                        <a:buNone/>
                      </a:pPr>
                      <a:r>
                        <a:rPr lang="en" b="1">
                          <a:solidFill>
                            <a:schemeClr val="dk1"/>
                          </a:solidFill>
                          <a:latin typeface="Inter"/>
                          <a:ea typeface="Inter"/>
                          <a:cs typeface="Inter"/>
                          <a:sym typeface="Inter"/>
                        </a:rPr>
                        <a:t>Jupiter</a:t>
                      </a:r>
                      <a:endParaRPr b="1">
                        <a:solidFill>
                          <a:schemeClr val="dk1"/>
                        </a:solidFill>
                        <a:latin typeface="Inter"/>
                        <a:ea typeface="Inter"/>
                        <a:cs typeface="Inter"/>
                        <a:sym typeface="Inter"/>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r h="384350">
                <a:tc>
                  <a:txBody>
                    <a:bodyPr/>
                    <a:lstStyle/>
                    <a:p>
                      <a:pPr marL="0" lvl="0" indent="0" algn="l" rtl="0">
                        <a:spcBef>
                          <a:spcPts val="0"/>
                        </a:spcBef>
                        <a:spcAft>
                          <a:spcPts val="0"/>
                        </a:spcAft>
                        <a:buNone/>
                      </a:pPr>
                      <a:r>
                        <a:rPr lang="en" b="1">
                          <a:solidFill>
                            <a:schemeClr val="dk1"/>
                          </a:solidFill>
                          <a:latin typeface="Inter"/>
                          <a:ea typeface="Inter"/>
                          <a:cs typeface="Inter"/>
                          <a:sym typeface="Inter"/>
                        </a:rPr>
                        <a:t>Earth</a:t>
                      </a:r>
                      <a:endParaRPr b="1">
                        <a:solidFill>
                          <a:schemeClr val="dk1"/>
                        </a:solidFill>
                        <a:latin typeface="Inter"/>
                        <a:ea typeface="Inter"/>
                        <a:cs typeface="Inter"/>
                        <a:sym typeface="Inter"/>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extLst>
                  <a:ext uri="{0D108BD9-81ED-4DB2-BD59-A6C34878D82A}">
                    <a16:rowId xmlns:a16="http://schemas.microsoft.com/office/drawing/2014/main" val="10006"/>
                  </a:ext>
                </a:extLst>
              </a:tr>
              <a:tr h="384350">
                <a:tc>
                  <a:txBody>
                    <a:bodyPr/>
                    <a:lstStyle/>
                    <a:p>
                      <a:pPr marL="0" lvl="0" indent="0" algn="l" rtl="0">
                        <a:spcBef>
                          <a:spcPts val="0"/>
                        </a:spcBef>
                        <a:spcAft>
                          <a:spcPts val="0"/>
                        </a:spcAft>
                        <a:buNone/>
                      </a:pPr>
                      <a:r>
                        <a:rPr lang="en" b="1">
                          <a:solidFill>
                            <a:schemeClr val="dk1"/>
                          </a:solidFill>
                          <a:latin typeface="Inter"/>
                          <a:ea typeface="Inter"/>
                          <a:cs typeface="Inter"/>
                          <a:sym typeface="Inter"/>
                        </a:rPr>
                        <a:t>Pluto</a:t>
                      </a:r>
                      <a:endParaRPr b="1">
                        <a:solidFill>
                          <a:schemeClr val="dk1"/>
                        </a:solidFill>
                        <a:latin typeface="Inter"/>
                        <a:ea typeface="Inter"/>
                        <a:cs typeface="Inter"/>
                        <a:sym typeface="Inter"/>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Montserrat"/>
                          <a:ea typeface="Montserrat"/>
                          <a:cs typeface="Montserrat"/>
                          <a:sym typeface="Montserrat"/>
                        </a:rPr>
                        <a:t>XX</a:t>
                      </a:r>
                      <a:endParaRPr sz="1100">
                        <a:solidFill>
                          <a:schemeClr val="dk1"/>
                        </a:solidFill>
                        <a:latin typeface="Montserrat"/>
                        <a:ea typeface="Montserrat"/>
                        <a:cs typeface="Montserrat"/>
                        <a:sym typeface="Montserrat"/>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65"/>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567" name="Google Shape;567;p65"/>
          <p:cNvSpPr txBox="1"/>
          <p:nvPr/>
        </p:nvSpPr>
        <p:spPr>
          <a:xfrm>
            <a:off x="981900" y="4210900"/>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u="sng">
                <a:solidFill>
                  <a:schemeClr val="dk1"/>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Montserrat"/>
              <a:ea typeface="Montserrat"/>
              <a:cs typeface="Montserrat"/>
              <a:sym typeface="Montserrat"/>
            </a:endParaRPr>
          </a:p>
        </p:txBody>
      </p:sp>
      <p:sp>
        <p:nvSpPr>
          <p:cNvPr id="568" name="Google Shape;568;p65"/>
          <p:cNvSpPr txBox="1"/>
          <p:nvPr/>
        </p:nvSpPr>
        <p:spPr>
          <a:xfrm>
            <a:off x="6367769" y="3766511"/>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Team 4</a:t>
            </a:r>
            <a:endParaRPr sz="2000" b="1">
              <a:solidFill>
                <a:schemeClr val="dk1"/>
              </a:solidFill>
              <a:latin typeface="Inter"/>
              <a:ea typeface="Inter"/>
              <a:cs typeface="Inter"/>
              <a:sym typeface="Inter"/>
            </a:endParaRPr>
          </a:p>
        </p:txBody>
      </p:sp>
      <p:sp>
        <p:nvSpPr>
          <p:cNvPr id="569" name="Google Shape;569;p65"/>
          <p:cNvSpPr txBox="1"/>
          <p:nvPr/>
        </p:nvSpPr>
        <p:spPr>
          <a:xfrm>
            <a:off x="6367769" y="3012182"/>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Team 3</a:t>
            </a:r>
            <a:endParaRPr sz="2000" b="1">
              <a:solidFill>
                <a:schemeClr val="dk1"/>
              </a:solidFill>
              <a:latin typeface="Inter"/>
              <a:ea typeface="Inter"/>
              <a:cs typeface="Inter"/>
              <a:sym typeface="Inter"/>
            </a:endParaRPr>
          </a:p>
        </p:txBody>
      </p:sp>
      <p:sp>
        <p:nvSpPr>
          <p:cNvPr id="570" name="Google Shape;570;p65"/>
          <p:cNvSpPr txBox="1"/>
          <p:nvPr/>
        </p:nvSpPr>
        <p:spPr>
          <a:xfrm>
            <a:off x="6367769" y="2257854"/>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Team 2</a:t>
            </a:r>
            <a:endParaRPr sz="2000" b="1">
              <a:solidFill>
                <a:schemeClr val="dk1"/>
              </a:solidFill>
              <a:latin typeface="Inter"/>
              <a:ea typeface="Inter"/>
              <a:cs typeface="Inter"/>
              <a:sym typeface="Inter"/>
            </a:endParaRPr>
          </a:p>
        </p:txBody>
      </p:sp>
      <p:sp>
        <p:nvSpPr>
          <p:cNvPr id="571" name="Google Shape;571;p65"/>
          <p:cNvSpPr txBox="1"/>
          <p:nvPr/>
        </p:nvSpPr>
        <p:spPr>
          <a:xfrm>
            <a:off x="6367769" y="1503525"/>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Team 1 </a:t>
            </a:r>
            <a:endParaRPr sz="2000" b="1">
              <a:solidFill>
                <a:schemeClr val="dk1"/>
              </a:solidFill>
              <a:latin typeface="Inter"/>
              <a:ea typeface="Inter"/>
              <a:cs typeface="Inter"/>
              <a:sym typeface="Inter"/>
            </a:endParaRPr>
          </a:p>
        </p:txBody>
      </p:sp>
      <p:sp>
        <p:nvSpPr>
          <p:cNvPr id="572" name="Google Shape;572;p65"/>
          <p:cNvSpPr/>
          <p:nvPr/>
        </p:nvSpPr>
        <p:spPr>
          <a:xfrm>
            <a:off x="6143269" y="1523233"/>
            <a:ext cx="183300" cy="18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65"/>
          <p:cNvSpPr/>
          <p:nvPr/>
        </p:nvSpPr>
        <p:spPr>
          <a:xfrm>
            <a:off x="6143269" y="2278158"/>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65"/>
          <p:cNvSpPr/>
          <p:nvPr/>
        </p:nvSpPr>
        <p:spPr>
          <a:xfrm>
            <a:off x="6143269" y="3033083"/>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65"/>
          <p:cNvSpPr/>
          <p:nvPr/>
        </p:nvSpPr>
        <p:spPr>
          <a:xfrm>
            <a:off x="6143269" y="3788008"/>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76" name="Google Shape;576;p65" title="Gráfico">
            <a:hlinkClick r:id="rId4"/>
          </p:cNvPr>
          <p:cNvPicPr preferRelativeResize="0"/>
          <p:nvPr/>
        </p:nvPicPr>
        <p:blipFill>
          <a:blip r:embed="rId5">
            <a:alphaModFix/>
          </a:blip>
          <a:stretch>
            <a:fillRect/>
          </a:stretch>
        </p:blipFill>
        <p:spPr>
          <a:xfrm>
            <a:off x="1027075" y="1170125"/>
            <a:ext cx="4156842" cy="28883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Google Shape;581;p66"/>
          <p:cNvSpPr txBox="1">
            <a:spLocks noGrp="1"/>
          </p:cNvSpPr>
          <p:nvPr>
            <p:ph type="subTitle" idx="3"/>
          </p:nvPr>
        </p:nvSpPr>
        <p:spPr>
          <a:xfrm>
            <a:off x="5055275" y="3122525"/>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Kaliyah Harris</a:t>
            </a:r>
            <a:endParaRPr/>
          </a:p>
        </p:txBody>
      </p:sp>
      <p:sp>
        <p:nvSpPr>
          <p:cNvPr id="582" name="Google Shape;582;p66"/>
          <p:cNvSpPr txBox="1">
            <a:spLocks noGrp="1"/>
          </p:cNvSpPr>
          <p:nvPr>
            <p:ph type="subTitle" idx="4"/>
          </p:nvPr>
        </p:nvSpPr>
        <p:spPr>
          <a:xfrm>
            <a:off x="1583075" y="3122525"/>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pic>
        <p:nvPicPr>
          <p:cNvPr id="583" name="Google Shape;583;p66"/>
          <p:cNvPicPr preferRelativeResize="0"/>
          <p:nvPr/>
        </p:nvPicPr>
        <p:blipFill rotWithShape="1">
          <a:blip r:embed="rId3">
            <a:alphaModFix/>
          </a:blip>
          <a:srcRect t="16675" b="16675"/>
          <a:stretch/>
        </p:blipFill>
        <p:spPr>
          <a:xfrm>
            <a:off x="5504089" y="1375650"/>
            <a:ext cx="1608000" cy="1608000"/>
          </a:xfrm>
          <a:prstGeom prst="rect">
            <a:avLst/>
          </a:prstGeom>
          <a:noFill/>
          <a:ln>
            <a:noFill/>
          </a:ln>
        </p:spPr>
      </p:pic>
      <p:pic>
        <p:nvPicPr>
          <p:cNvPr id="584" name="Google Shape;584;p66"/>
          <p:cNvPicPr preferRelativeResize="0"/>
          <p:nvPr/>
        </p:nvPicPr>
        <p:blipFill rotWithShape="1">
          <a:blip r:embed="rId4">
            <a:alphaModFix/>
          </a:blip>
          <a:srcRect t="8244" b="25106"/>
          <a:stretch/>
        </p:blipFill>
        <p:spPr>
          <a:xfrm>
            <a:off x="2031864" y="1375600"/>
            <a:ext cx="1608000" cy="1608000"/>
          </a:xfrm>
          <a:prstGeom prst="rect">
            <a:avLst/>
          </a:prstGeom>
          <a:noFill/>
          <a:ln>
            <a:noFill/>
          </a:ln>
        </p:spPr>
      </p:pic>
      <p:sp>
        <p:nvSpPr>
          <p:cNvPr id="585" name="Google Shape;585;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586" name="Google Shape;586;p66"/>
          <p:cNvSpPr txBox="1">
            <a:spLocks noGrp="1"/>
          </p:cNvSpPr>
          <p:nvPr>
            <p:ph type="subTitle" idx="1"/>
          </p:nvPr>
        </p:nvSpPr>
        <p:spPr>
          <a:xfrm>
            <a:off x="5055284" y="36952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587" name="Google Shape;587;p66"/>
          <p:cNvSpPr txBox="1">
            <a:spLocks noGrp="1"/>
          </p:cNvSpPr>
          <p:nvPr>
            <p:ph type="subTitle" idx="2"/>
          </p:nvPr>
        </p:nvSpPr>
        <p:spPr>
          <a:xfrm>
            <a:off x="1583300" y="36952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67"/>
          <p:cNvSpPr txBox="1">
            <a:spLocks noGrp="1"/>
          </p:cNvSpPr>
          <p:nvPr>
            <p:ph type="title"/>
          </p:nvPr>
        </p:nvSpPr>
        <p:spPr>
          <a:xfrm>
            <a:off x="713225" y="751200"/>
            <a:ext cx="436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Arbovirus outbreaks</a:t>
            </a:r>
            <a:endParaRPr/>
          </a:p>
        </p:txBody>
      </p:sp>
      <p:pic>
        <p:nvPicPr>
          <p:cNvPr id="593" name="Google Shape;593;p67"/>
          <p:cNvPicPr preferRelativeResize="0">
            <a:picLocks noGrp="1"/>
          </p:cNvPicPr>
          <p:nvPr>
            <p:ph type="pic" idx="2"/>
          </p:nvPr>
        </p:nvPicPr>
        <p:blipFill rotWithShape="1">
          <a:blip r:embed="rId3">
            <a:alphaModFix/>
          </a:blip>
          <a:srcRect t="4212" b="4212"/>
          <a:stretch/>
        </p:blipFill>
        <p:spPr>
          <a:xfrm>
            <a:off x="5352100" y="-5675"/>
            <a:ext cx="3078601" cy="4229699"/>
          </a:xfrm>
          <a:prstGeom prst="rect">
            <a:avLst/>
          </a:prstGeom>
        </p:spPr>
      </p:pic>
      <p:sp>
        <p:nvSpPr>
          <p:cNvPr id="594" name="Google Shape;594;p67"/>
          <p:cNvSpPr txBox="1">
            <a:spLocks noGrp="1"/>
          </p:cNvSpPr>
          <p:nvPr>
            <p:ph type="subTitle" idx="1"/>
          </p:nvPr>
        </p:nvSpPr>
        <p:spPr>
          <a:xfrm>
            <a:off x="711077" y="1840300"/>
            <a:ext cx="24798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discussion</a:t>
            </a:r>
            <a:endParaRPr/>
          </a:p>
        </p:txBody>
      </p:sp>
      <p:sp>
        <p:nvSpPr>
          <p:cNvPr id="595" name="Google Shape;595;p67"/>
          <p:cNvSpPr txBox="1">
            <a:spLocks noGrp="1"/>
          </p:cNvSpPr>
          <p:nvPr>
            <p:ph type="subTitle" idx="3"/>
          </p:nvPr>
        </p:nvSpPr>
        <p:spPr>
          <a:xfrm>
            <a:off x="719875" y="2299475"/>
            <a:ext cx="4362300" cy="8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a:t>
            </a:r>
            <a:r>
              <a:rPr lang="en" b="1"/>
              <a:t> </a:t>
            </a:r>
            <a:r>
              <a:rPr lang="en"/>
              <a:t>is the third planet from the Sun and the only one that harbors life in the Solar System. All humans live on this planet</a:t>
            </a:r>
            <a:endParaRPr/>
          </a:p>
        </p:txBody>
      </p:sp>
      <p:sp>
        <p:nvSpPr>
          <p:cNvPr id="596" name="Google Shape;596;p67"/>
          <p:cNvSpPr txBox="1">
            <a:spLocks noGrp="1"/>
          </p:cNvSpPr>
          <p:nvPr>
            <p:ph type="subTitle" idx="4"/>
          </p:nvPr>
        </p:nvSpPr>
        <p:spPr>
          <a:xfrm>
            <a:off x="711077" y="3105575"/>
            <a:ext cx="24798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597" name="Google Shape;597;p67"/>
          <p:cNvSpPr txBox="1">
            <a:spLocks noGrp="1"/>
          </p:cNvSpPr>
          <p:nvPr>
            <p:ph type="subTitle" idx="5"/>
          </p:nvPr>
        </p:nvSpPr>
        <p:spPr>
          <a:xfrm>
            <a:off x="719875" y="3564750"/>
            <a:ext cx="4362300" cy="8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r>
              <a:rPr lang="en" b="1"/>
              <a:t> </a:t>
            </a:r>
            <a:r>
              <a:rPr lang="en"/>
              <a:t>is a gas giant and has several rings. It’s composed mostly of hydrogen and helium. It was named after the Roman god of wealth and agriculture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68"/>
          <p:cNvSpPr txBox="1">
            <a:spLocks noGrp="1"/>
          </p:cNvSpPr>
          <p:nvPr>
            <p:ph type="title"/>
          </p:nvPr>
        </p:nvSpPr>
        <p:spPr>
          <a:xfrm>
            <a:off x="713225" y="950125"/>
            <a:ext cx="3423000" cy="11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Emerging Arboviruses</a:t>
            </a:r>
            <a:endParaRPr/>
          </a:p>
        </p:txBody>
      </p:sp>
      <p:pic>
        <p:nvPicPr>
          <p:cNvPr id="603" name="Google Shape;603;p68"/>
          <p:cNvPicPr preferRelativeResize="0">
            <a:picLocks noGrp="1"/>
          </p:cNvPicPr>
          <p:nvPr>
            <p:ph type="pic" idx="2"/>
          </p:nvPr>
        </p:nvPicPr>
        <p:blipFill rotWithShape="1">
          <a:blip r:embed="rId3">
            <a:alphaModFix/>
          </a:blip>
          <a:srcRect t="5791" b="5783"/>
          <a:stretch/>
        </p:blipFill>
        <p:spPr>
          <a:xfrm>
            <a:off x="5374900" y="-5800"/>
            <a:ext cx="3099602" cy="1826701"/>
          </a:xfrm>
          <a:prstGeom prst="rect">
            <a:avLst/>
          </a:prstGeom>
        </p:spPr>
      </p:pic>
      <p:sp>
        <p:nvSpPr>
          <p:cNvPr id="604" name="Google Shape;604;p68"/>
          <p:cNvSpPr txBox="1">
            <a:spLocks noGrp="1"/>
          </p:cNvSpPr>
          <p:nvPr>
            <p:ph type="subTitle" idx="1"/>
          </p:nvPr>
        </p:nvSpPr>
        <p:spPr>
          <a:xfrm>
            <a:off x="713225" y="2460888"/>
            <a:ext cx="3423000" cy="13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r>
              <a:rPr lang="en" b="1"/>
              <a:t> </a:t>
            </a:r>
            <a:r>
              <a:rPr lang="en"/>
              <a:t>has a beautiful name and is the second planet from the Sun. It’s terribly hot, even hotter than Mercury, and its atmosphere is extremely poisonous. It’s the second-brightest natural object in the night sky after the Moon</a:t>
            </a:r>
            <a:endParaRPr/>
          </a:p>
        </p:txBody>
      </p:sp>
      <p:pic>
        <p:nvPicPr>
          <p:cNvPr id="605" name="Google Shape;605;p68"/>
          <p:cNvPicPr preferRelativeResize="0">
            <a:picLocks noGrp="1"/>
          </p:cNvPicPr>
          <p:nvPr>
            <p:ph type="pic" idx="3"/>
          </p:nvPr>
        </p:nvPicPr>
        <p:blipFill rotWithShape="1">
          <a:blip r:embed="rId4">
            <a:alphaModFix/>
          </a:blip>
          <a:srcRect t="15748" b="15748"/>
          <a:stretch/>
        </p:blipFill>
        <p:spPr>
          <a:xfrm>
            <a:off x="5374900" y="1957800"/>
            <a:ext cx="3099601" cy="318570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69"/>
          <p:cNvSpPr txBox="1">
            <a:spLocks noGrp="1"/>
          </p:cNvSpPr>
          <p:nvPr>
            <p:ph type="title"/>
          </p:nvPr>
        </p:nvSpPr>
        <p:spPr>
          <a:xfrm>
            <a:off x="713225" y="445025"/>
            <a:ext cx="7059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Arbovirus resurgence</a:t>
            </a:r>
            <a:endParaRPr/>
          </a:p>
        </p:txBody>
      </p:sp>
      <p:sp>
        <p:nvSpPr>
          <p:cNvPr id="611" name="Google Shape;611;p69"/>
          <p:cNvSpPr txBox="1">
            <a:spLocks noGrp="1"/>
          </p:cNvSpPr>
          <p:nvPr>
            <p:ph type="subTitle" idx="2"/>
          </p:nvPr>
        </p:nvSpPr>
        <p:spPr>
          <a:xfrm>
            <a:off x="950575" y="3100375"/>
            <a:ext cx="1820400" cy="7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has life</a:t>
            </a:r>
            <a:endParaRPr/>
          </a:p>
          <a:p>
            <a:pPr marL="0" lvl="0" indent="0" algn="ctr" rtl="0">
              <a:spcBef>
                <a:spcPts val="0"/>
              </a:spcBef>
              <a:spcAft>
                <a:spcPts val="0"/>
              </a:spcAft>
              <a:buNone/>
            </a:pPr>
            <a:endParaRPr/>
          </a:p>
        </p:txBody>
      </p:sp>
      <p:sp>
        <p:nvSpPr>
          <p:cNvPr id="612" name="Google Shape;612;p69"/>
          <p:cNvSpPr txBox="1">
            <a:spLocks noGrp="1"/>
          </p:cNvSpPr>
          <p:nvPr>
            <p:ph type="subTitle" idx="1"/>
          </p:nvPr>
        </p:nvSpPr>
        <p:spPr>
          <a:xfrm>
            <a:off x="944125" y="2641200"/>
            <a:ext cx="182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Topic 1</a:t>
            </a:r>
            <a:endParaRPr/>
          </a:p>
        </p:txBody>
      </p:sp>
      <p:sp>
        <p:nvSpPr>
          <p:cNvPr id="613" name="Google Shape;613;p69"/>
          <p:cNvSpPr txBox="1">
            <a:spLocks noGrp="1"/>
          </p:cNvSpPr>
          <p:nvPr>
            <p:ph type="subTitle" idx="3"/>
          </p:nvPr>
        </p:nvSpPr>
        <p:spPr>
          <a:xfrm>
            <a:off x="2770975" y="2641200"/>
            <a:ext cx="182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Topic 2</a:t>
            </a:r>
            <a:endParaRPr/>
          </a:p>
        </p:txBody>
      </p:sp>
      <p:sp>
        <p:nvSpPr>
          <p:cNvPr id="614" name="Google Shape;614;p69"/>
          <p:cNvSpPr txBox="1">
            <a:spLocks noGrp="1"/>
          </p:cNvSpPr>
          <p:nvPr>
            <p:ph type="subTitle" idx="4"/>
          </p:nvPr>
        </p:nvSpPr>
        <p:spPr>
          <a:xfrm>
            <a:off x="2777425" y="3100375"/>
            <a:ext cx="1820400" cy="7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a:p>
            <a:pPr marL="0" lvl="0" indent="0" algn="ctr" rtl="0">
              <a:spcBef>
                <a:spcPts val="0"/>
              </a:spcBef>
              <a:spcAft>
                <a:spcPts val="0"/>
              </a:spcAft>
              <a:buNone/>
            </a:pPr>
            <a:endParaRPr/>
          </a:p>
        </p:txBody>
      </p:sp>
      <p:sp>
        <p:nvSpPr>
          <p:cNvPr id="615" name="Google Shape;615;p69"/>
          <p:cNvSpPr txBox="1">
            <a:spLocks noGrp="1"/>
          </p:cNvSpPr>
          <p:nvPr>
            <p:ph type="subTitle" idx="5"/>
          </p:nvPr>
        </p:nvSpPr>
        <p:spPr>
          <a:xfrm>
            <a:off x="4597825" y="2641200"/>
            <a:ext cx="182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Topic 3</a:t>
            </a:r>
            <a:endParaRPr/>
          </a:p>
        </p:txBody>
      </p:sp>
      <p:sp>
        <p:nvSpPr>
          <p:cNvPr id="616" name="Google Shape;616;p69"/>
          <p:cNvSpPr txBox="1">
            <a:spLocks noGrp="1"/>
          </p:cNvSpPr>
          <p:nvPr>
            <p:ph type="subTitle" idx="6"/>
          </p:nvPr>
        </p:nvSpPr>
        <p:spPr>
          <a:xfrm>
            <a:off x="4604275" y="3100375"/>
            <a:ext cx="1820400" cy="7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a:p>
            <a:pPr marL="0" lvl="0" indent="0" algn="ctr" rtl="0">
              <a:spcBef>
                <a:spcPts val="0"/>
              </a:spcBef>
              <a:spcAft>
                <a:spcPts val="0"/>
              </a:spcAft>
              <a:buNone/>
            </a:pPr>
            <a:endParaRPr/>
          </a:p>
        </p:txBody>
      </p:sp>
      <p:sp>
        <p:nvSpPr>
          <p:cNvPr id="617" name="Google Shape;617;p69"/>
          <p:cNvSpPr txBox="1">
            <a:spLocks noGrp="1"/>
          </p:cNvSpPr>
          <p:nvPr>
            <p:ph type="subTitle" idx="7"/>
          </p:nvPr>
        </p:nvSpPr>
        <p:spPr>
          <a:xfrm>
            <a:off x="6424675" y="2641200"/>
            <a:ext cx="182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Topic 4</a:t>
            </a:r>
            <a:endParaRPr/>
          </a:p>
        </p:txBody>
      </p:sp>
      <p:sp>
        <p:nvSpPr>
          <p:cNvPr id="618" name="Google Shape;618;p69"/>
          <p:cNvSpPr txBox="1">
            <a:spLocks noGrp="1"/>
          </p:cNvSpPr>
          <p:nvPr>
            <p:ph type="subTitle" idx="8"/>
          </p:nvPr>
        </p:nvSpPr>
        <p:spPr>
          <a:xfrm>
            <a:off x="6431125" y="3100375"/>
            <a:ext cx="1820400" cy="7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has a high number of moons, like Jupiter</a:t>
            </a:r>
            <a:endParaRPr/>
          </a:p>
          <a:p>
            <a:pPr marL="0" lvl="0" indent="0" algn="ctr" rtl="0">
              <a:spcBef>
                <a:spcPts val="0"/>
              </a:spcBef>
              <a:spcAft>
                <a:spcPts val="0"/>
              </a:spcAft>
              <a:buNone/>
            </a:pPr>
            <a:endParaRPr/>
          </a:p>
        </p:txBody>
      </p:sp>
      <p:grpSp>
        <p:nvGrpSpPr>
          <p:cNvPr id="619" name="Google Shape;619;p69"/>
          <p:cNvGrpSpPr/>
          <p:nvPr/>
        </p:nvGrpSpPr>
        <p:grpSpPr>
          <a:xfrm>
            <a:off x="1693238" y="2147067"/>
            <a:ext cx="322186" cy="322217"/>
            <a:chOff x="4084838" y="1173917"/>
            <a:chExt cx="322186" cy="322217"/>
          </a:xfrm>
        </p:grpSpPr>
        <p:sp>
          <p:nvSpPr>
            <p:cNvPr id="620" name="Google Shape;620;p69"/>
            <p:cNvSpPr/>
            <p:nvPr/>
          </p:nvSpPr>
          <p:spPr>
            <a:xfrm>
              <a:off x="4084838" y="1173917"/>
              <a:ext cx="322186" cy="322217"/>
            </a:xfrm>
            <a:custGeom>
              <a:avLst/>
              <a:gdLst/>
              <a:ahLst/>
              <a:cxnLst/>
              <a:rect l="l" t="t" r="r" b="b"/>
              <a:pathLst>
                <a:path w="429581" h="429623" extrusionOk="0">
                  <a:moveTo>
                    <a:pt x="429582" y="61721"/>
                  </a:moveTo>
                  <a:lnTo>
                    <a:pt x="367861" y="0"/>
                  </a:lnTo>
                  <a:lnTo>
                    <a:pt x="225105" y="142756"/>
                  </a:lnTo>
                  <a:lnTo>
                    <a:pt x="169319" y="135635"/>
                  </a:lnTo>
                  <a:lnTo>
                    <a:pt x="25769" y="279184"/>
                  </a:lnTo>
                  <a:cubicBezTo>
                    <a:pt x="-8590" y="313544"/>
                    <a:pt x="-8590" y="369453"/>
                    <a:pt x="25769" y="403812"/>
                  </a:cubicBezTo>
                  <a:cubicBezTo>
                    <a:pt x="42414" y="420457"/>
                    <a:pt x="64545" y="429624"/>
                    <a:pt x="88083" y="429624"/>
                  </a:cubicBezTo>
                  <a:cubicBezTo>
                    <a:pt x="111623" y="429624"/>
                    <a:pt x="133754" y="420457"/>
                    <a:pt x="150398" y="403812"/>
                  </a:cubicBezTo>
                  <a:lnTo>
                    <a:pt x="293947" y="260263"/>
                  </a:lnTo>
                  <a:lnTo>
                    <a:pt x="286825" y="204477"/>
                  </a:lnTo>
                  <a:close/>
                  <a:moveTo>
                    <a:pt x="367861" y="35608"/>
                  </a:moveTo>
                  <a:lnTo>
                    <a:pt x="393974" y="61721"/>
                  </a:lnTo>
                  <a:lnTo>
                    <a:pt x="364712" y="90982"/>
                  </a:lnTo>
                  <a:lnTo>
                    <a:pt x="338600" y="64870"/>
                  </a:lnTo>
                  <a:close/>
                  <a:moveTo>
                    <a:pt x="132594" y="386008"/>
                  </a:moveTo>
                  <a:cubicBezTo>
                    <a:pt x="120704" y="397898"/>
                    <a:pt x="104897" y="404445"/>
                    <a:pt x="88083" y="404445"/>
                  </a:cubicBezTo>
                  <a:cubicBezTo>
                    <a:pt x="71270" y="404445"/>
                    <a:pt x="55463" y="397898"/>
                    <a:pt x="43573" y="386008"/>
                  </a:cubicBezTo>
                  <a:cubicBezTo>
                    <a:pt x="19031" y="361465"/>
                    <a:pt x="19031" y="321531"/>
                    <a:pt x="43573" y="296988"/>
                  </a:cubicBezTo>
                  <a:lnTo>
                    <a:pt x="178385" y="162176"/>
                  </a:lnTo>
                  <a:lnTo>
                    <a:pt x="234171" y="169297"/>
                  </a:lnTo>
                  <a:lnTo>
                    <a:pt x="320795" y="82674"/>
                  </a:lnTo>
                  <a:lnTo>
                    <a:pt x="346907" y="108786"/>
                  </a:lnTo>
                  <a:lnTo>
                    <a:pt x="260284" y="195410"/>
                  </a:lnTo>
                  <a:lnTo>
                    <a:pt x="267405" y="2511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621" name="Google Shape;621;p69"/>
            <p:cNvSpPr/>
            <p:nvPr/>
          </p:nvSpPr>
          <p:spPr>
            <a:xfrm>
              <a:off x="4126646" y="1358152"/>
              <a:ext cx="96143" cy="96142"/>
            </a:xfrm>
            <a:custGeom>
              <a:avLst/>
              <a:gdLst/>
              <a:ahLst/>
              <a:cxnLst/>
              <a:rect l="l" t="t" r="r" b="b"/>
              <a:pathLst>
                <a:path w="128190" h="128189" extrusionOk="0">
                  <a:moveTo>
                    <a:pt x="0" y="74778"/>
                  </a:moveTo>
                  <a:lnTo>
                    <a:pt x="53413" y="128189"/>
                  </a:lnTo>
                  <a:lnTo>
                    <a:pt x="128190" y="53413"/>
                  </a:lnTo>
                  <a:lnTo>
                    <a:pt x="74778" y="0"/>
                  </a:lnTo>
                  <a:close/>
                  <a:moveTo>
                    <a:pt x="53413" y="92582"/>
                  </a:moveTo>
                  <a:lnTo>
                    <a:pt x="35609" y="74778"/>
                  </a:lnTo>
                  <a:lnTo>
                    <a:pt x="74778" y="35608"/>
                  </a:lnTo>
                  <a:lnTo>
                    <a:pt x="92582" y="5341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622" name="Google Shape;622;p69"/>
            <p:cNvSpPr/>
            <p:nvPr/>
          </p:nvSpPr>
          <p:spPr>
            <a:xfrm rot="-2700000">
              <a:off x="4210425" y="1338703"/>
              <a:ext cx="44665" cy="18869"/>
            </a:xfrm>
            <a:custGeom>
              <a:avLst/>
              <a:gdLst/>
              <a:ahLst/>
              <a:cxnLst/>
              <a:rect l="l" t="t" r="r" b="b"/>
              <a:pathLst>
                <a:path w="59590" h="25174" extrusionOk="0">
                  <a:moveTo>
                    <a:pt x="0" y="0"/>
                  </a:moveTo>
                  <a:lnTo>
                    <a:pt x="59591" y="0"/>
                  </a:lnTo>
                  <a:lnTo>
                    <a:pt x="59591" y="25175"/>
                  </a:lnTo>
                  <a:lnTo>
                    <a:pt x="0" y="2517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623" name="Google Shape;623;p69"/>
          <p:cNvGrpSpPr/>
          <p:nvPr/>
        </p:nvGrpSpPr>
        <p:grpSpPr>
          <a:xfrm>
            <a:off x="5346932" y="2147017"/>
            <a:ext cx="286064" cy="322299"/>
            <a:chOff x="5407082" y="1173917"/>
            <a:chExt cx="286064" cy="322299"/>
          </a:xfrm>
        </p:grpSpPr>
        <p:sp>
          <p:nvSpPr>
            <p:cNvPr id="624" name="Google Shape;624;p69"/>
            <p:cNvSpPr/>
            <p:nvPr/>
          </p:nvSpPr>
          <p:spPr>
            <a:xfrm>
              <a:off x="5407082" y="1173917"/>
              <a:ext cx="286064" cy="322299"/>
            </a:xfrm>
            <a:custGeom>
              <a:avLst/>
              <a:gdLst/>
              <a:ahLst/>
              <a:cxnLst/>
              <a:rect l="l" t="t" r="r" b="b"/>
              <a:pathLst>
                <a:path w="381419" h="429732" extrusionOk="0">
                  <a:moveTo>
                    <a:pt x="346536" y="118790"/>
                  </a:moveTo>
                  <a:cubicBezTo>
                    <a:pt x="330014" y="101130"/>
                    <a:pt x="309000" y="88137"/>
                    <a:pt x="285765" y="81214"/>
                  </a:cubicBezTo>
                  <a:cubicBezTo>
                    <a:pt x="261099" y="73865"/>
                    <a:pt x="234584" y="73676"/>
                    <a:pt x="209088" y="80667"/>
                  </a:cubicBezTo>
                  <a:lnTo>
                    <a:pt x="203299" y="82253"/>
                  </a:lnTo>
                  <a:lnTo>
                    <a:pt x="203299" y="50019"/>
                  </a:lnTo>
                  <a:cubicBezTo>
                    <a:pt x="203299" y="36323"/>
                    <a:pt x="214442" y="25179"/>
                    <a:pt x="228139" y="25179"/>
                  </a:cubicBezTo>
                  <a:lnTo>
                    <a:pt x="236212" y="25179"/>
                  </a:lnTo>
                  <a:lnTo>
                    <a:pt x="236212" y="0"/>
                  </a:lnTo>
                  <a:lnTo>
                    <a:pt x="228139" y="0"/>
                  </a:lnTo>
                  <a:cubicBezTo>
                    <a:pt x="200559" y="0"/>
                    <a:pt x="178120" y="22438"/>
                    <a:pt x="178120" y="50019"/>
                  </a:cubicBezTo>
                  <a:lnTo>
                    <a:pt x="178120" y="82254"/>
                  </a:lnTo>
                  <a:lnTo>
                    <a:pt x="172333" y="80669"/>
                  </a:lnTo>
                  <a:cubicBezTo>
                    <a:pt x="146835" y="73679"/>
                    <a:pt x="120318" y="73868"/>
                    <a:pt x="95651" y="81216"/>
                  </a:cubicBezTo>
                  <a:cubicBezTo>
                    <a:pt x="72416" y="88138"/>
                    <a:pt x="51400" y="101132"/>
                    <a:pt x="34878" y="118794"/>
                  </a:cubicBezTo>
                  <a:cubicBezTo>
                    <a:pt x="1862" y="154085"/>
                    <a:pt x="-8498" y="202087"/>
                    <a:pt x="7166" y="247204"/>
                  </a:cubicBezTo>
                  <a:lnTo>
                    <a:pt x="51616" y="375144"/>
                  </a:lnTo>
                  <a:lnTo>
                    <a:pt x="51707" y="375397"/>
                  </a:lnTo>
                  <a:cubicBezTo>
                    <a:pt x="59267" y="395742"/>
                    <a:pt x="74208" y="412114"/>
                    <a:pt x="93777" y="421498"/>
                  </a:cubicBezTo>
                  <a:cubicBezTo>
                    <a:pt x="113324" y="430872"/>
                    <a:pt x="135415" y="432280"/>
                    <a:pt x="155991" y="425463"/>
                  </a:cubicBezTo>
                  <a:lnTo>
                    <a:pt x="190706" y="414388"/>
                  </a:lnTo>
                  <a:lnTo>
                    <a:pt x="225425" y="425476"/>
                  </a:lnTo>
                  <a:cubicBezTo>
                    <a:pt x="234008" y="428320"/>
                    <a:pt x="242855" y="429732"/>
                    <a:pt x="251672" y="429732"/>
                  </a:cubicBezTo>
                  <a:cubicBezTo>
                    <a:pt x="263989" y="429731"/>
                    <a:pt x="276247" y="426975"/>
                    <a:pt x="287640" y="421512"/>
                  </a:cubicBezTo>
                  <a:cubicBezTo>
                    <a:pt x="307209" y="412128"/>
                    <a:pt x="322151" y="395756"/>
                    <a:pt x="329711" y="375412"/>
                  </a:cubicBezTo>
                  <a:lnTo>
                    <a:pt x="374254" y="247215"/>
                  </a:lnTo>
                  <a:cubicBezTo>
                    <a:pt x="389918" y="202093"/>
                    <a:pt x="379556" y="154084"/>
                    <a:pt x="346536" y="118790"/>
                  </a:cubicBezTo>
                  <a:close/>
                  <a:moveTo>
                    <a:pt x="350470" y="238954"/>
                  </a:moveTo>
                  <a:lnTo>
                    <a:pt x="306065" y="366763"/>
                  </a:lnTo>
                  <a:cubicBezTo>
                    <a:pt x="300775" y="380902"/>
                    <a:pt x="290371" y="392279"/>
                    <a:pt x="276755" y="398809"/>
                  </a:cubicBezTo>
                  <a:cubicBezTo>
                    <a:pt x="263099" y="405356"/>
                    <a:pt x="247664" y="406333"/>
                    <a:pt x="233293" y="401557"/>
                  </a:cubicBezTo>
                  <a:lnTo>
                    <a:pt x="190712" y="387956"/>
                  </a:lnTo>
                  <a:lnTo>
                    <a:pt x="148270" y="401498"/>
                  </a:lnTo>
                  <a:lnTo>
                    <a:pt x="148127" y="401544"/>
                  </a:lnTo>
                  <a:cubicBezTo>
                    <a:pt x="133756" y="406320"/>
                    <a:pt x="118321" y="405342"/>
                    <a:pt x="104666" y="398795"/>
                  </a:cubicBezTo>
                  <a:cubicBezTo>
                    <a:pt x="91050" y="392266"/>
                    <a:pt x="80646" y="380889"/>
                    <a:pt x="75356" y="366750"/>
                  </a:cubicBezTo>
                  <a:lnTo>
                    <a:pt x="30951" y="238943"/>
                  </a:lnTo>
                  <a:cubicBezTo>
                    <a:pt x="18410" y="202821"/>
                    <a:pt x="26752" y="164335"/>
                    <a:pt x="53266" y="135995"/>
                  </a:cubicBezTo>
                  <a:cubicBezTo>
                    <a:pt x="66740" y="121593"/>
                    <a:pt x="83883" y="110995"/>
                    <a:pt x="102841" y="105346"/>
                  </a:cubicBezTo>
                  <a:cubicBezTo>
                    <a:pt x="122992" y="99342"/>
                    <a:pt x="144721" y="99206"/>
                    <a:pt x="165679" y="104950"/>
                  </a:cubicBezTo>
                  <a:lnTo>
                    <a:pt x="190711" y="111809"/>
                  </a:lnTo>
                  <a:lnTo>
                    <a:pt x="215744" y="104949"/>
                  </a:lnTo>
                  <a:cubicBezTo>
                    <a:pt x="236700" y="99205"/>
                    <a:pt x="258426" y="99342"/>
                    <a:pt x="278577" y="105346"/>
                  </a:cubicBezTo>
                  <a:cubicBezTo>
                    <a:pt x="297534" y="110993"/>
                    <a:pt x="314677" y="121590"/>
                    <a:pt x="328150" y="135991"/>
                  </a:cubicBezTo>
                  <a:cubicBezTo>
                    <a:pt x="354667" y="164336"/>
                    <a:pt x="363011" y="202828"/>
                    <a:pt x="350470" y="23895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625" name="Google Shape;625;p69"/>
            <p:cNvSpPr/>
            <p:nvPr/>
          </p:nvSpPr>
          <p:spPr>
            <a:xfrm>
              <a:off x="5476666" y="1292350"/>
              <a:ext cx="146898" cy="129712"/>
            </a:xfrm>
            <a:custGeom>
              <a:avLst/>
              <a:gdLst/>
              <a:ahLst/>
              <a:cxnLst/>
              <a:rect l="l" t="t" r="r" b="b"/>
              <a:pathLst>
                <a:path w="195864" h="172949" extrusionOk="0">
                  <a:moveTo>
                    <a:pt x="76326" y="66126"/>
                  </a:moveTo>
                  <a:lnTo>
                    <a:pt x="53413" y="43212"/>
                  </a:lnTo>
                  <a:lnTo>
                    <a:pt x="0" y="96624"/>
                  </a:lnTo>
                  <a:lnTo>
                    <a:pt x="76326" y="172950"/>
                  </a:lnTo>
                  <a:lnTo>
                    <a:pt x="195864" y="53413"/>
                  </a:lnTo>
                  <a:lnTo>
                    <a:pt x="142452" y="0"/>
                  </a:lnTo>
                  <a:close/>
                  <a:moveTo>
                    <a:pt x="76326" y="137342"/>
                  </a:moveTo>
                  <a:lnTo>
                    <a:pt x="35608" y="96624"/>
                  </a:lnTo>
                  <a:lnTo>
                    <a:pt x="53412" y="78819"/>
                  </a:lnTo>
                  <a:lnTo>
                    <a:pt x="76325" y="101733"/>
                  </a:lnTo>
                  <a:lnTo>
                    <a:pt x="142451" y="35608"/>
                  </a:lnTo>
                  <a:lnTo>
                    <a:pt x="160255" y="5341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sp>
        <p:nvSpPr>
          <p:cNvPr id="626" name="Google Shape;626;p69"/>
          <p:cNvSpPr/>
          <p:nvPr/>
        </p:nvSpPr>
        <p:spPr>
          <a:xfrm>
            <a:off x="7137612" y="2200862"/>
            <a:ext cx="322288" cy="214649"/>
          </a:xfrm>
          <a:custGeom>
            <a:avLst/>
            <a:gdLst/>
            <a:ahLst/>
            <a:cxnLst/>
            <a:rect l="l" t="t" r="r" b="b"/>
            <a:pathLst>
              <a:path w="429718" h="286198" extrusionOk="0">
                <a:moveTo>
                  <a:pt x="391805" y="0"/>
                </a:moveTo>
                <a:lnTo>
                  <a:pt x="340753" y="0"/>
                </a:lnTo>
                <a:lnTo>
                  <a:pt x="340753" y="22661"/>
                </a:lnTo>
                <a:lnTo>
                  <a:pt x="324806" y="22661"/>
                </a:lnTo>
                <a:lnTo>
                  <a:pt x="324806" y="71942"/>
                </a:lnTo>
                <a:lnTo>
                  <a:pt x="354182" y="102436"/>
                </a:lnTo>
                <a:lnTo>
                  <a:pt x="354182" y="122669"/>
                </a:lnTo>
                <a:lnTo>
                  <a:pt x="339784" y="142639"/>
                </a:lnTo>
                <a:cubicBezTo>
                  <a:pt x="334429" y="137892"/>
                  <a:pt x="327063" y="132725"/>
                  <a:pt x="317253" y="128419"/>
                </a:cubicBezTo>
                <a:cubicBezTo>
                  <a:pt x="314325" y="117127"/>
                  <a:pt x="308443" y="106770"/>
                  <a:pt x="299978" y="98306"/>
                </a:cubicBezTo>
                <a:cubicBezTo>
                  <a:pt x="287465" y="85781"/>
                  <a:pt x="270834" y="78893"/>
                  <a:pt x="253122" y="78893"/>
                </a:cubicBezTo>
                <a:cubicBezTo>
                  <a:pt x="253038" y="78893"/>
                  <a:pt x="252953" y="78893"/>
                  <a:pt x="252869" y="78894"/>
                </a:cubicBezTo>
                <a:cubicBezTo>
                  <a:pt x="239040" y="78945"/>
                  <a:pt x="225890" y="83187"/>
                  <a:pt x="214859" y="91017"/>
                </a:cubicBezTo>
                <a:cubicBezTo>
                  <a:pt x="203826" y="83187"/>
                  <a:pt x="190677" y="78944"/>
                  <a:pt x="176848" y="78894"/>
                </a:cubicBezTo>
                <a:cubicBezTo>
                  <a:pt x="176764" y="78893"/>
                  <a:pt x="176680" y="78893"/>
                  <a:pt x="176596" y="78893"/>
                </a:cubicBezTo>
                <a:cubicBezTo>
                  <a:pt x="158884" y="78893"/>
                  <a:pt x="142251" y="85782"/>
                  <a:pt x="129743" y="98301"/>
                </a:cubicBezTo>
                <a:cubicBezTo>
                  <a:pt x="121274" y="106769"/>
                  <a:pt x="115391" y="117128"/>
                  <a:pt x="112464" y="128423"/>
                </a:cubicBezTo>
                <a:cubicBezTo>
                  <a:pt x="102656" y="132724"/>
                  <a:pt x="95282" y="137886"/>
                  <a:pt x="89929" y="142632"/>
                </a:cubicBezTo>
                <a:lnTo>
                  <a:pt x="75536" y="122669"/>
                </a:lnTo>
                <a:lnTo>
                  <a:pt x="75536" y="102436"/>
                </a:lnTo>
                <a:lnTo>
                  <a:pt x="104912" y="71942"/>
                </a:lnTo>
                <a:lnTo>
                  <a:pt x="104912" y="22661"/>
                </a:lnTo>
                <a:lnTo>
                  <a:pt x="88965" y="22661"/>
                </a:lnTo>
                <a:lnTo>
                  <a:pt x="88965" y="0"/>
                </a:lnTo>
                <a:lnTo>
                  <a:pt x="37913" y="0"/>
                </a:lnTo>
                <a:cubicBezTo>
                  <a:pt x="17007" y="0"/>
                  <a:pt x="0" y="17007"/>
                  <a:pt x="0" y="37913"/>
                </a:cubicBezTo>
                <a:lnTo>
                  <a:pt x="0" y="164501"/>
                </a:lnTo>
                <a:cubicBezTo>
                  <a:pt x="0" y="242619"/>
                  <a:pt x="47134" y="281758"/>
                  <a:pt x="49140" y="283386"/>
                </a:cubicBezTo>
                <a:lnTo>
                  <a:pt x="52607" y="286199"/>
                </a:lnTo>
                <a:lnTo>
                  <a:pt x="57072" y="286199"/>
                </a:lnTo>
                <a:cubicBezTo>
                  <a:pt x="102068" y="286199"/>
                  <a:pt x="157015" y="250904"/>
                  <a:pt x="175664" y="237950"/>
                </a:cubicBezTo>
                <a:lnTo>
                  <a:pt x="214859" y="277145"/>
                </a:lnTo>
                <a:lnTo>
                  <a:pt x="254054" y="237950"/>
                </a:lnTo>
                <a:cubicBezTo>
                  <a:pt x="272703" y="250904"/>
                  <a:pt x="327650" y="286199"/>
                  <a:pt x="372646" y="286199"/>
                </a:cubicBezTo>
                <a:lnTo>
                  <a:pt x="377110" y="286199"/>
                </a:lnTo>
                <a:lnTo>
                  <a:pt x="380577" y="283386"/>
                </a:lnTo>
                <a:cubicBezTo>
                  <a:pt x="382584" y="281758"/>
                  <a:pt x="429718" y="242619"/>
                  <a:pt x="429718" y="164501"/>
                </a:cubicBezTo>
                <a:lnTo>
                  <a:pt x="429718" y="37913"/>
                </a:lnTo>
                <a:cubicBezTo>
                  <a:pt x="429718" y="17007"/>
                  <a:pt x="412711" y="0"/>
                  <a:pt x="391805" y="0"/>
                </a:cubicBezTo>
                <a:close/>
                <a:moveTo>
                  <a:pt x="61809" y="260858"/>
                </a:moveTo>
                <a:cubicBezTo>
                  <a:pt x="52353" y="251420"/>
                  <a:pt x="25179" y="219506"/>
                  <a:pt x="25179" y="164501"/>
                </a:cubicBezTo>
                <a:lnTo>
                  <a:pt x="25179" y="37913"/>
                </a:lnTo>
                <a:cubicBezTo>
                  <a:pt x="25179" y="30880"/>
                  <a:pt x="30880" y="25179"/>
                  <a:pt x="37913" y="25179"/>
                </a:cubicBezTo>
                <a:lnTo>
                  <a:pt x="63786" y="25179"/>
                </a:lnTo>
                <a:lnTo>
                  <a:pt x="63786" y="47840"/>
                </a:lnTo>
                <a:lnTo>
                  <a:pt x="79733" y="47840"/>
                </a:lnTo>
                <a:lnTo>
                  <a:pt x="79733" y="61786"/>
                </a:lnTo>
                <a:lnTo>
                  <a:pt x="50358" y="92280"/>
                </a:lnTo>
                <a:lnTo>
                  <a:pt x="50358" y="130799"/>
                </a:lnTo>
                <a:lnTo>
                  <a:pt x="78753" y="170186"/>
                </a:lnTo>
                <a:lnTo>
                  <a:pt x="90553" y="187117"/>
                </a:lnTo>
                <a:lnTo>
                  <a:pt x="97465" y="173772"/>
                </a:lnTo>
                <a:cubicBezTo>
                  <a:pt x="100746" y="167438"/>
                  <a:pt x="105573" y="161862"/>
                  <a:pt x="111397" y="157743"/>
                </a:cubicBezTo>
                <a:cubicBezTo>
                  <a:pt x="113853" y="170685"/>
                  <a:pt x="120225" y="182512"/>
                  <a:pt x="129744" y="192030"/>
                </a:cubicBezTo>
                <a:lnTo>
                  <a:pt x="157535" y="219822"/>
                </a:lnTo>
                <a:cubicBezTo>
                  <a:pt x="138874" y="232379"/>
                  <a:pt x="96212" y="258558"/>
                  <a:pt x="61809" y="260858"/>
                </a:cubicBezTo>
                <a:close/>
                <a:moveTo>
                  <a:pt x="214859" y="241538"/>
                </a:moveTo>
                <a:lnTo>
                  <a:pt x="147548" y="174226"/>
                </a:lnTo>
                <a:cubicBezTo>
                  <a:pt x="139785" y="166465"/>
                  <a:pt x="135511" y="156144"/>
                  <a:pt x="135511" y="145166"/>
                </a:cubicBezTo>
                <a:cubicBezTo>
                  <a:pt x="135511" y="134189"/>
                  <a:pt x="139785" y="123868"/>
                  <a:pt x="147552" y="116102"/>
                </a:cubicBezTo>
                <a:cubicBezTo>
                  <a:pt x="155306" y="108341"/>
                  <a:pt x="165615" y="104072"/>
                  <a:pt x="176599" y="104072"/>
                </a:cubicBezTo>
                <a:lnTo>
                  <a:pt x="176756" y="104072"/>
                </a:lnTo>
                <a:cubicBezTo>
                  <a:pt x="187804" y="104113"/>
                  <a:pt x="198150" y="108465"/>
                  <a:pt x="205888" y="116327"/>
                </a:cubicBezTo>
                <a:lnTo>
                  <a:pt x="214859" y="125440"/>
                </a:lnTo>
                <a:lnTo>
                  <a:pt x="223830" y="116326"/>
                </a:lnTo>
                <a:cubicBezTo>
                  <a:pt x="231568" y="108466"/>
                  <a:pt x="241914" y="104113"/>
                  <a:pt x="252962" y="104072"/>
                </a:cubicBezTo>
                <a:lnTo>
                  <a:pt x="253119" y="104072"/>
                </a:lnTo>
                <a:cubicBezTo>
                  <a:pt x="264102" y="104072"/>
                  <a:pt x="274413" y="108341"/>
                  <a:pt x="282170" y="116106"/>
                </a:cubicBezTo>
                <a:cubicBezTo>
                  <a:pt x="289932" y="123868"/>
                  <a:pt x="294207" y="134189"/>
                  <a:pt x="294207" y="145166"/>
                </a:cubicBezTo>
                <a:cubicBezTo>
                  <a:pt x="294207" y="156144"/>
                  <a:pt x="289932" y="166465"/>
                  <a:pt x="282170" y="174226"/>
                </a:cubicBezTo>
                <a:close/>
                <a:moveTo>
                  <a:pt x="404539" y="164501"/>
                </a:moveTo>
                <a:cubicBezTo>
                  <a:pt x="404539" y="192009"/>
                  <a:pt x="397873" y="217047"/>
                  <a:pt x="384724" y="238921"/>
                </a:cubicBezTo>
                <a:cubicBezTo>
                  <a:pt x="378222" y="249737"/>
                  <a:pt x="371641" y="257081"/>
                  <a:pt x="367882" y="260856"/>
                </a:cubicBezTo>
                <a:cubicBezTo>
                  <a:pt x="333552" y="258540"/>
                  <a:pt x="290867" y="232369"/>
                  <a:pt x="272189" y="219816"/>
                </a:cubicBezTo>
                <a:lnTo>
                  <a:pt x="299975" y="192030"/>
                </a:lnTo>
                <a:cubicBezTo>
                  <a:pt x="309495" y="182511"/>
                  <a:pt x="315866" y="170684"/>
                  <a:pt x="318322" y="157741"/>
                </a:cubicBezTo>
                <a:cubicBezTo>
                  <a:pt x="324145" y="161858"/>
                  <a:pt x="328968" y="167432"/>
                  <a:pt x="332247" y="173765"/>
                </a:cubicBezTo>
                <a:lnTo>
                  <a:pt x="338992" y="186794"/>
                </a:lnTo>
                <a:lnTo>
                  <a:pt x="379360" y="130799"/>
                </a:lnTo>
                <a:lnTo>
                  <a:pt x="379360" y="92280"/>
                </a:lnTo>
                <a:lnTo>
                  <a:pt x="349985" y="61786"/>
                </a:lnTo>
                <a:lnTo>
                  <a:pt x="349985" y="47840"/>
                </a:lnTo>
                <a:lnTo>
                  <a:pt x="365932" y="47840"/>
                </a:lnTo>
                <a:lnTo>
                  <a:pt x="365932" y="25179"/>
                </a:lnTo>
                <a:lnTo>
                  <a:pt x="391805" y="25179"/>
                </a:lnTo>
                <a:cubicBezTo>
                  <a:pt x="398838" y="25179"/>
                  <a:pt x="404539" y="30880"/>
                  <a:pt x="404539" y="3791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nvGrpSpPr>
          <p:cNvPr id="627" name="Google Shape;627;p69"/>
          <p:cNvGrpSpPr/>
          <p:nvPr/>
        </p:nvGrpSpPr>
        <p:grpSpPr>
          <a:xfrm>
            <a:off x="3520031" y="2149560"/>
            <a:ext cx="322289" cy="317252"/>
            <a:chOff x="4736894" y="1176435"/>
            <a:chExt cx="322289" cy="317252"/>
          </a:xfrm>
        </p:grpSpPr>
        <p:sp>
          <p:nvSpPr>
            <p:cNvPr id="628" name="Google Shape;628;p69"/>
            <p:cNvSpPr/>
            <p:nvPr/>
          </p:nvSpPr>
          <p:spPr>
            <a:xfrm>
              <a:off x="4736894" y="1176435"/>
              <a:ext cx="322289" cy="317252"/>
            </a:xfrm>
            <a:custGeom>
              <a:avLst/>
              <a:gdLst/>
              <a:ahLst/>
              <a:cxnLst/>
              <a:rect l="l" t="t" r="r" b="b"/>
              <a:pathLst>
                <a:path w="429718" h="423003" extrusionOk="0">
                  <a:moveTo>
                    <a:pt x="386832" y="146037"/>
                  </a:moveTo>
                  <a:lnTo>
                    <a:pt x="283681" y="146037"/>
                  </a:lnTo>
                  <a:lnTo>
                    <a:pt x="283681" y="42886"/>
                  </a:lnTo>
                  <a:cubicBezTo>
                    <a:pt x="283681" y="19238"/>
                    <a:pt x="264443" y="0"/>
                    <a:pt x="240795" y="0"/>
                  </a:cubicBezTo>
                  <a:lnTo>
                    <a:pt x="42886" y="0"/>
                  </a:lnTo>
                  <a:cubicBezTo>
                    <a:pt x="19238" y="0"/>
                    <a:pt x="0" y="19238"/>
                    <a:pt x="0" y="42886"/>
                  </a:cubicBezTo>
                  <a:lnTo>
                    <a:pt x="0" y="194635"/>
                  </a:lnTo>
                  <a:cubicBezTo>
                    <a:pt x="0" y="218282"/>
                    <a:pt x="19238" y="237520"/>
                    <a:pt x="42886" y="237520"/>
                  </a:cubicBezTo>
                  <a:lnTo>
                    <a:pt x="52036" y="237520"/>
                  </a:lnTo>
                  <a:lnTo>
                    <a:pt x="52036" y="276967"/>
                  </a:lnTo>
                  <a:lnTo>
                    <a:pt x="87089" y="276967"/>
                  </a:lnTo>
                  <a:lnTo>
                    <a:pt x="121925" y="237520"/>
                  </a:lnTo>
                  <a:lnTo>
                    <a:pt x="146037" y="237520"/>
                  </a:lnTo>
                  <a:lnTo>
                    <a:pt x="146037" y="340670"/>
                  </a:lnTo>
                  <a:cubicBezTo>
                    <a:pt x="146037" y="364318"/>
                    <a:pt x="165275" y="383557"/>
                    <a:pt x="188923" y="383557"/>
                  </a:cubicBezTo>
                  <a:lnTo>
                    <a:pt x="307792" y="383557"/>
                  </a:lnTo>
                  <a:lnTo>
                    <a:pt x="342628" y="423004"/>
                  </a:lnTo>
                  <a:lnTo>
                    <a:pt x="377682" y="423004"/>
                  </a:lnTo>
                  <a:lnTo>
                    <a:pt x="377682" y="383557"/>
                  </a:lnTo>
                  <a:lnTo>
                    <a:pt x="386832" y="383557"/>
                  </a:lnTo>
                  <a:cubicBezTo>
                    <a:pt x="410480" y="383557"/>
                    <a:pt x="429718" y="364319"/>
                    <a:pt x="429718" y="340671"/>
                  </a:cubicBezTo>
                  <a:lnTo>
                    <a:pt x="429718" y="188924"/>
                  </a:lnTo>
                  <a:cubicBezTo>
                    <a:pt x="429718" y="165276"/>
                    <a:pt x="410480" y="146037"/>
                    <a:pt x="386832" y="146037"/>
                  </a:cubicBezTo>
                  <a:close/>
                  <a:moveTo>
                    <a:pt x="110569" y="212341"/>
                  </a:moveTo>
                  <a:lnTo>
                    <a:pt x="77215" y="250110"/>
                  </a:lnTo>
                  <a:lnTo>
                    <a:pt x="77215" y="212341"/>
                  </a:lnTo>
                  <a:lnTo>
                    <a:pt x="42886" y="212341"/>
                  </a:lnTo>
                  <a:cubicBezTo>
                    <a:pt x="33123" y="212341"/>
                    <a:pt x="25179" y="204397"/>
                    <a:pt x="25179" y="194634"/>
                  </a:cubicBezTo>
                  <a:lnTo>
                    <a:pt x="25179" y="42886"/>
                  </a:lnTo>
                  <a:cubicBezTo>
                    <a:pt x="25179" y="33123"/>
                    <a:pt x="33123" y="25179"/>
                    <a:pt x="42886" y="25179"/>
                  </a:cubicBezTo>
                  <a:lnTo>
                    <a:pt x="240795" y="25179"/>
                  </a:lnTo>
                  <a:cubicBezTo>
                    <a:pt x="250558" y="25179"/>
                    <a:pt x="258502" y="33123"/>
                    <a:pt x="258502" y="42886"/>
                  </a:cubicBezTo>
                  <a:lnTo>
                    <a:pt x="258502" y="194635"/>
                  </a:lnTo>
                  <a:cubicBezTo>
                    <a:pt x="258502" y="204398"/>
                    <a:pt x="250558" y="212342"/>
                    <a:pt x="240795" y="212342"/>
                  </a:cubicBezTo>
                  <a:lnTo>
                    <a:pt x="110569" y="212342"/>
                  </a:lnTo>
                  <a:close/>
                  <a:moveTo>
                    <a:pt x="404539" y="340671"/>
                  </a:moveTo>
                  <a:cubicBezTo>
                    <a:pt x="404539" y="350434"/>
                    <a:pt x="396595" y="358378"/>
                    <a:pt x="386832" y="358378"/>
                  </a:cubicBezTo>
                  <a:lnTo>
                    <a:pt x="352503" y="358378"/>
                  </a:lnTo>
                  <a:lnTo>
                    <a:pt x="352503" y="396147"/>
                  </a:lnTo>
                  <a:lnTo>
                    <a:pt x="319149" y="358378"/>
                  </a:lnTo>
                  <a:lnTo>
                    <a:pt x="188923" y="358378"/>
                  </a:lnTo>
                  <a:cubicBezTo>
                    <a:pt x="179160" y="358378"/>
                    <a:pt x="171216" y="350434"/>
                    <a:pt x="171216" y="340670"/>
                  </a:cubicBezTo>
                  <a:lnTo>
                    <a:pt x="171216" y="237520"/>
                  </a:lnTo>
                  <a:lnTo>
                    <a:pt x="240795" y="237520"/>
                  </a:lnTo>
                  <a:cubicBezTo>
                    <a:pt x="264443" y="237520"/>
                    <a:pt x="283681" y="218282"/>
                    <a:pt x="283681" y="194634"/>
                  </a:cubicBezTo>
                  <a:lnTo>
                    <a:pt x="283681" y="171216"/>
                  </a:lnTo>
                  <a:lnTo>
                    <a:pt x="386832" y="171216"/>
                  </a:lnTo>
                  <a:cubicBezTo>
                    <a:pt x="396595" y="171216"/>
                    <a:pt x="404539" y="179160"/>
                    <a:pt x="404539" y="18892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629" name="Google Shape;629;p69"/>
            <p:cNvSpPr/>
            <p:nvPr/>
          </p:nvSpPr>
          <p:spPr>
            <a:xfrm>
              <a:off x="4905591" y="137345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630" name="Google Shape;630;p69"/>
            <p:cNvSpPr/>
            <p:nvPr/>
          </p:nvSpPr>
          <p:spPr>
            <a:xfrm>
              <a:off x="4943360" y="137345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631" name="Google Shape;631;p69"/>
            <p:cNvSpPr/>
            <p:nvPr/>
          </p:nvSpPr>
          <p:spPr>
            <a:xfrm>
              <a:off x="4981127" y="137345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632" name="Google Shape;632;p69"/>
            <p:cNvSpPr/>
            <p:nvPr/>
          </p:nvSpPr>
          <p:spPr>
            <a:xfrm>
              <a:off x="4791657" y="1214203"/>
              <a:ext cx="103233" cy="102603"/>
            </a:xfrm>
            <a:custGeom>
              <a:avLst/>
              <a:gdLst/>
              <a:ahLst/>
              <a:cxnLst/>
              <a:rect l="l" t="t" r="r" b="b"/>
              <a:pathLst>
                <a:path w="137644" h="136804" extrusionOk="0">
                  <a:moveTo>
                    <a:pt x="106590" y="0"/>
                  </a:moveTo>
                  <a:lnTo>
                    <a:pt x="31054" y="0"/>
                  </a:lnTo>
                  <a:lnTo>
                    <a:pt x="31054" y="30215"/>
                  </a:lnTo>
                  <a:lnTo>
                    <a:pt x="0" y="30215"/>
                  </a:lnTo>
                  <a:lnTo>
                    <a:pt x="0" y="105751"/>
                  </a:lnTo>
                  <a:lnTo>
                    <a:pt x="31054" y="105751"/>
                  </a:lnTo>
                  <a:lnTo>
                    <a:pt x="31054" y="136805"/>
                  </a:lnTo>
                  <a:lnTo>
                    <a:pt x="106590" y="136805"/>
                  </a:lnTo>
                  <a:lnTo>
                    <a:pt x="106590" y="105751"/>
                  </a:lnTo>
                  <a:lnTo>
                    <a:pt x="137644" y="105751"/>
                  </a:lnTo>
                  <a:lnTo>
                    <a:pt x="137644" y="30215"/>
                  </a:lnTo>
                  <a:lnTo>
                    <a:pt x="106590" y="30215"/>
                  </a:lnTo>
                  <a:close/>
                  <a:moveTo>
                    <a:pt x="112465" y="55393"/>
                  </a:moveTo>
                  <a:lnTo>
                    <a:pt x="112465" y="80572"/>
                  </a:lnTo>
                  <a:lnTo>
                    <a:pt x="81411" y="80572"/>
                  </a:lnTo>
                  <a:lnTo>
                    <a:pt x="81411" y="111626"/>
                  </a:lnTo>
                  <a:lnTo>
                    <a:pt x="56233" y="111626"/>
                  </a:lnTo>
                  <a:lnTo>
                    <a:pt x="56233" y="80572"/>
                  </a:lnTo>
                  <a:lnTo>
                    <a:pt x="25179" y="80572"/>
                  </a:lnTo>
                  <a:lnTo>
                    <a:pt x="25179" y="55393"/>
                  </a:lnTo>
                  <a:lnTo>
                    <a:pt x="56233" y="55393"/>
                  </a:lnTo>
                  <a:lnTo>
                    <a:pt x="56233" y="25179"/>
                  </a:lnTo>
                  <a:lnTo>
                    <a:pt x="81411" y="25179"/>
                  </a:lnTo>
                  <a:lnTo>
                    <a:pt x="81411" y="5539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3"/>
          <p:cNvSpPr txBox="1">
            <a:spLocks noGrp="1"/>
          </p:cNvSpPr>
          <p:nvPr>
            <p:ph type="title"/>
          </p:nvPr>
        </p:nvSpPr>
        <p:spPr>
          <a:xfrm>
            <a:off x="1622550" y="1727263"/>
            <a:ext cx="5867700" cy="94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Problem</a:t>
            </a:r>
            <a:endParaRPr dirty="0"/>
          </a:p>
        </p:txBody>
      </p:sp>
      <p:sp>
        <p:nvSpPr>
          <p:cNvPr id="278" name="Google Shape;278;p43"/>
          <p:cNvSpPr txBox="1">
            <a:spLocks noGrp="1"/>
          </p:cNvSpPr>
          <p:nvPr>
            <p:ph type="subTitle" idx="1"/>
          </p:nvPr>
        </p:nvSpPr>
        <p:spPr>
          <a:xfrm>
            <a:off x="1622575" y="2745138"/>
            <a:ext cx="58677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This can be the part of the presentation where you introduce yourself, write your email…</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7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Arbovirus Diagnostics</a:t>
            </a:r>
            <a:endParaRPr/>
          </a:p>
        </p:txBody>
      </p:sp>
      <p:sp>
        <p:nvSpPr>
          <p:cNvPr id="638" name="Google Shape;638;p70"/>
          <p:cNvSpPr txBox="1">
            <a:spLocks noGrp="1"/>
          </p:cNvSpPr>
          <p:nvPr>
            <p:ph type="subTitle" idx="1"/>
          </p:nvPr>
        </p:nvSpPr>
        <p:spPr>
          <a:xfrm>
            <a:off x="1095875" y="3101275"/>
            <a:ext cx="2197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Topic 1</a:t>
            </a:r>
            <a:endParaRPr/>
          </a:p>
        </p:txBody>
      </p:sp>
      <p:sp>
        <p:nvSpPr>
          <p:cNvPr id="639" name="Google Shape;639;p70"/>
          <p:cNvSpPr txBox="1">
            <a:spLocks noGrp="1"/>
          </p:cNvSpPr>
          <p:nvPr>
            <p:ph type="subTitle" idx="5"/>
          </p:nvPr>
        </p:nvSpPr>
        <p:spPr>
          <a:xfrm>
            <a:off x="1103672" y="3560450"/>
            <a:ext cx="219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640" name="Google Shape;640;p70"/>
          <p:cNvSpPr txBox="1">
            <a:spLocks noGrp="1"/>
          </p:cNvSpPr>
          <p:nvPr>
            <p:ph type="subTitle" idx="6"/>
          </p:nvPr>
        </p:nvSpPr>
        <p:spPr>
          <a:xfrm>
            <a:off x="3469350" y="3101275"/>
            <a:ext cx="2197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Topic 2</a:t>
            </a:r>
            <a:endParaRPr/>
          </a:p>
        </p:txBody>
      </p:sp>
      <p:sp>
        <p:nvSpPr>
          <p:cNvPr id="641" name="Google Shape;641;p70"/>
          <p:cNvSpPr txBox="1">
            <a:spLocks noGrp="1"/>
          </p:cNvSpPr>
          <p:nvPr>
            <p:ph type="subTitle" idx="7"/>
          </p:nvPr>
        </p:nvSpPr>
        <p:spPr>
          <a:xfrm>
            <a:off x="3477147" y="3560450"/>
            <a:ext cx="219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642" name="Google Shape;642;p70"/>
          <p:cNvSpPr txBox="1">
            <a:spLocks noGrp="1"/>
          </p:cNvSpPr>
          <p:nvPr>
            <p:ph type="subTitle" idx="8"/>
          </p:nvPr>
        </p:nvSpPr>
        <p:spPr>
          <a:xfrm>
            <a:off x="5842825" y="3101275"/>
            <a:ext cx="2197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Topic 3</a:t>
            </a:r>
            <a:endParaRPr/>
          </a:p>
        </p:txBody>
      </p:sp>
      <p:sp>
        <p:nvSpPr>
          <p:cNvPr id="643" name="Google Shape;643;p70"/>
          <p:cNvSpPr txBox="1">
            <a:spLocks noGrp="1"/>
          </p:cNvSpPr>
          <p:nvPr>
            <p:ph type="subTitle" idx="9"/>
          </p:nvPr>
        </p:nvSpPr>
        <p:spPr>
          <a:xfrm>
            <a:off x="5850622" y="3560450"/>
            <a:ext cx="219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a:t>
            </a:r>
            <a:endParaRPr/>
          </a:p>
        </p:txBody>
      </p:sp>
      <p:pic>
        <p:nvPicPr>
          <p:cNvPr id="644" name="Google Shape;644;p70"/>
          <p:cNvPicPr preferRelativeResize="0">
            <a:picLocks noGrp="1"/>
          </p:cNvPicPr>
          <p:nvPr>
            <p:ph type="pic" idx="2"/>
          </p:nvPr>
        </p:nvPicPr>
        <p:blipFill rotWithShape="1">
          <a:blip r:embed="rId3">
            <a:alphaModFix/>
          </a:blip>
          <a:srcRect t="6679" b="6679"/>
          <a:stretch/>
        </p:blipFill>
        <p:spPr>
          <a:xfrm>
            <a:off x="1197850" y="1722975"/>
            <a:ext cx="2027699" cy="1170900"/>
          </a:xfrm>
          <a:prstGeom prst="rect">
            <a:avLst/>
          </a:prstGeom>
        </p:spPr>
      </p:pic>
      <p:pic>
        <p:nvPicPr>
          <p:cNvPr id="645" name="Google Shape;645;p70"/>
          <p:cNvPicPr preferRelativeResize="0">
            <a:picLocks noGrp="1"/>
          </p:cNvPicPr>
          <p:nvPr>
            <p:ph type="pic" idx="3"/>
          </p:nvPr>
        </p:nvPicPr>
        <p:blipFill rotWithShape="1">
          <a:blip r:embed="rId4">
            <a:alphaModFix/>
          </a:blip>
          <a:srcRect t="30754" b="30758"/>
          <a:stretch/>
        </p:blipFill>
        <p:spPr>
          <a:xfrm>
            <a:off x="3562050" y="1722975"/>
            <a:ext cx="2027701" cy="1170898"/>
          </a:xfrm>
          <a:prstGeom prst="rect">
            <a:avLst/>
          </a:prstGeom>
        </p:spPr>
      </p:pic>
      <p:pic>
        <p:nvPicPr>
          <p:cNvPr id="646" name="Google Shape;646;p70"/>
          <p:cNvPicPr preferRelativeResize="0">
            <a:picLocks noGrp="1"/>
          </p:cNvPicPr>
          <p:nvPr>
            <p:ph type="pic" idx="4"/>
          </p:nvPr>
        </p:nvPicPr>
        <p:blipFill rotWithShape="1">
          <a:blip r:embed="rId5">
            <a:alphaModFix/>
          </a:blip>
          <a:srcRect t="6679" b="6679"/>
          <a:stretch/>
        </p:blipFill>
        <p:spPr>
          <a:xfrm>
            <a:off x="5926250" y="1722975"/>
            <a:ext cx="2027699" cy="117090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71"/>
          <p:cNvSpPr txBox="1">
            <a:spLocks noGrp="1"/>
          </p:cNvSpPr>
          <p:nvPr>
            <p:ph type="title"/>
          </p:nvPr>
        </p:nvSpPr>
        <p:spPr>
          <a:xfrm>
            <a:off x="713225" y="822431"/>
            <a:ext cx="3423000" cy="109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Arbovirus Evolution</a:t>
            </a:r>
            <a:endParaRPr/>
          </a:p>
        </p:txBody>
      </p:sp>
      <p:sp>
        <p:nvSpPr>
          <p:cNvPr id="652" name="Google Shape;652;p71"/>
          <p:cNvSpPr txBox="1">
            <a:spLocks noGrp="1"/>
          </p:cNvSpPr>
          <p:nvPr>
            <p:ph type="subTitle" idx="1"/>
          </p:nvPr>
        </p:nvSpPr>
        <p:spPr>
          <a:xfrm>
            <a:off x="713225" y="2278238"/>
            <a:ext cx="3423000" cy="13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grpSp>
        <p:nvGrpSpPr>
          <p:cNvPr id="653" name="Google Shape;653;p71"/>
          <p:cNvGrpSpPr/>
          <p:nvPr/>
        </p:nvGrpSpPr>
        <p:grpSpPr>
          <a:xfrm>
            <a:off x="5216125" y="961400"/>
            <a:ext cx="3221100" cy="3220500"/>
            <a:chOff x="2961500" y="961400"/>
            <a:chExt cx="3221100" cy="3220500"/>
          </a:xfrm>
        </p:grpSpPr>
        <p:sp>
          <p:nvSpPr>
            <p:cNvPr id="654" name="Google Shape;654;p71"/>
            <p:cNvSpPr/>
            <p:nvPr/>
          </p:nvSpPr>
          <p:spPr>
            <a:xfrm>
              <a:off x="2961500" y="961400"/>
              <a:ext cx="3221100" cy="322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71"/>
            <p:cNvSpPr txBox="1"/>
            <p:nvPr/>
          </p:nvSpPr>
          <p:spPr>
            <a:xfrm>
              <a:off x="3548900" y="1200950"/>
              <a:ext cx="2046000" cy="74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Saturn is a gas giant</a:t>
              </a:r>
              <a:endParaRPr sz="1200">
                <a:solidFill>
                  <a:srgbClr val="FFFFFF"/>
                </a:solidFill>
                <a:latin typeface="Montserrat"/>
                <a:ea typeface="Montserrat"/>
                <a:cs typeface="Montserrat"/>
                <a:sym typeface="Montserrat"/>
              </a:endParaRPr>
            </a:p>
          </p:txBody>
        </p:sp>
      </p:grpSp>
      <p:grpSp>
        <p:nvGrpSpPr>
          <p:cNvPr id="656" name="Google Shape;656;p71"/>
          <p:cNvGrpSpPr/>
          <p:nvPr/>
        </p:nvGrpSpPr>
        <p:grpSpPr>
          <a:xfrm>
            <a:off x="5728675" y="1986200"/>
            <a:ext cx="2195700" cy="2195700"/>
            <a:chOff x="3474050" y="1986200"/>
            <a:chExt cx="2195700" cy="2195700"/>
          </a:xfrm>
        </p:grpSpPr>
        <p:sp>
          <p:nvSpPr>
            <p:cNvPr id="657" name="Google Shape;657;p71"/>
            <p:cNvSpPr/>
            <p:nvPr/>
          </p:nvSpPr>
          <p:spPr>
            <a:xfrm>
              <a:off x="3474050" y="1986200"/>
              <a:ext cx="2195700" cy="21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71"/>
            <p:cNvSpPr txBox="1"/>
            <p:nvPr/>
          </p:nvSpPr>
          <p:spPr>
            <a:xfrm>
              <a:off x="3594750" y="2817050"/>
              <a:ext cx="1954200" cy="53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Jupiter is a gas giant</a:t>
              </a:r>
              <a:endParaRPr sz="1200">
                <a:solidFill>
                  <a:srgbClr val="FFFFFF"/>
                </a:solidFill>
                <a:latin typeface="Montserrat"/>
                <a:ea typeface="Montserrat"/>
                <a:cs typeface="Montserrat"/>
                <a:sym typeface="Montserrat"/>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7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Arbovirus Research Frontiers</a:t>
            </a:r>
            <a:endParaRPr/>
          </a:p>
        </p:txBody>
      </p:sp>
      <p:sp>
        <p:nvSpPr>
          <p:cNvPr id="664" name="Google Shape;664;p72"/>
          <p:cNvSpPr txBox="1">
            <a:spLocks noGrp="1"/>
          </p:cNvSpPr>
          <p:nvPr>
            <p:ph type="subTitle" idx="2"/>
          </p:nvPr>
        </p:nvSpPr>
        <p:spPr>
          <a:xfrm>
            <a:off x="719675" y="2065200"/>
            <a:ext cx="1820400" cy="7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smallest planet of them all</a:t>
            </a:r>
            <a:endParaRPr/>
          </a:p>
        </p:txBody>
      </p:sp>
      <p:sp>
        <p:nvSpPr>
          <p:cNvPr id="665" name="Google Shape;665;p72"/>
          <p:cNvSpPr txBox="1">
            <a:spLocks noGrp="1"/>
          </p:cNvSpPr>
          <p:nvPr>
            <p:ph type="subTitle" idx="1"/>
          </p:nvPr>
        </p:nvSpPr>
        <p:spPr>
          <a:xfrm>
            <a:off x="713225" y="1606025"/>
            <a:ext cx="18204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666" name="Google Shape;666;p72"/>
          <p:cNvSpPr txBox="1">
            <a:spLocks noGrp="1"/>
          </p:cNvSpPr>
          <p:nvPr>
            <p:ph type="subTitle" idx="3"/>
          </p:nvPr>
        </p:nvSpPr>
        <p:spPr>
          <a:xfrm>
            <a:off x="713225" y="3002150"/>
            <a:ext cx="18204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667" name="Google Shape;667;p72"/>
          <p:cNvSpPr txBox="1">
            <a:spLocks noGrp="1"/>
          </p:cNvSpPr>
          <p:nvPr>
            <p:ph type="subTitle" idx="4"/>
          </p:nvPr>
        </p:nvSpPr>
        <p:spPr>
          <a:xfrm>
            <a:off x="719675" y="3461325"/>
            <a:ext cx="1820400" cy="7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extremely hot, even more than Mercury</a:t>
            </a:r>
            <a:endParaRPr/>
          </a:p>
        </p:txBody>
      </p:sp>
      <p:sp>
        <p:nvSpPr>
          <p:cNvPr id="668" name="Google Shape;668;p72"/>
          <p:cNvSpPr txBox="1">
            <a:spLocks noGrp="1"/>
          </p:cNvSpPr>
          <p:nvPr>
            <p:ph type="subTitle" idx="5"/>
          </p:nvPr>
        </p:nvSpPr>
        <p:spPr>
          <a:xfrm>
            <a:off x="6603875" y="1606025"/>
            <a:ext cx="1820400" cy="484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Earth</a:t>
            </a:r>
            <a:endParaRPr/>
          </a:p>
        </p:txBody>
      </p:sp>
      <p:sp>
        <p:nvSpPr>
          <p:cNvPr id="669" name="Google Shape;669;p72"/>
          <p:cNvSpPr txBox="1">
            <a:spLocks noGrp="1"/>
          </p:cNvSpPr>
          <p:nvPr>
            <p:ph type="subTitle" idx="6"/>
          </p:nvPr>
        </p:nvSpPr>
        <p:spPr>
          <a:xfrm>
            <a:off x="6610325" y="2065200"/>
            <a:ext cx="1820400" cy="77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Earth is the third planet from the Sun and has life</a:t>
            </a:r>
            <a:endParaRPr/>
          </a:p>
        </p:txBody>
      </p:sp>
      <p:sp>
        <p:nvSpPr>
          <p:cNvPr id="670" name="Google Shape;670;p72"/>
          <p:cNvSpPr txBox="1">
            <a:spLocks noGrp="1"/>
          </p:cNvSpPr>
          <p:nvPr>
            <p:ph type="subTitle" idx="7"/>
          </p:nvPr>
        </p:nvSpPr>
        <p:spPr>
          <a:xfrm>
            <a:off x="6603875" y="3002150"/>
            <a:ext cx="1820400" cy="484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Mars</a:t>
            </a:r>
            <a:endParaRPr/>
          </a:p>
        </p:txBody>
      </p:sp>
      <p:sp>
        <p:nvSpPr>
          <p:cNvPr id="671" name="Google Shape;671;p72"/>
          <p:cNvSpPr txBox="1">
            <a:spLocks noGrp="1"/>
          </p:cNvSpPr>
          <p:nvPr>
            <p:ph type="subTitle" idx="8"/>
          </p:nvPr>
        </p:nvSpPr>
        <p:spPr>
          <a:xfrm>
            <a:off x="6610325" y="3461325"/>
            <a:ext cx="1820400" cy="77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pic>
        <p:nvPicPr>
          <p:cNvPr id="672" name="Google Shape;672;p72" title="Gráfico">
            <a:hlinkClick r:id="rId3"/>
          </p:cNvPr>
          <p:cNvPicPr preferRelativeResize="0"/>
          <p:nvPr/>
        </p:nvPicPr>
        <p:blipFill>
          <a:blip r:embed="rId4">
            <a:alphaModFix/>
          </a:blip>
          <a:stretch>
            <a:fillRect/>
          </a:stretch>
        </p:blipFill>
        <p:spPr>
          <a:xfrm>
            <a:off x="2642288" y="1470025"/>
            <a:ext cx="3859375" cy="2681674"/>
          </a:xfrm>
          <a:prstGeom prst="rect">
            <a:avLst/>
          </a:prstGeom>
          <a:noFill/>
          <a:ln>
            <a:noFill/>
          </a:ln>
        </p:spPr>
      </p:pic>
      <p:sp>
        <p:nvSpPr>
          <p:cNvPr id="673" name="Google Shape;673;p72"/>
          <p:cNvSpPr txBox="1"/>
          <p:nvPr/>
        </p:nvSpPr>
        <p:spPr>
          <a:xfrm>
            <a:off x="981900" y="4210900"/>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u="sng">
                <a:solidFill>
                  <a:schemeClr val="dk1"/>
                </a:solid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For more info, click here</a:t>
            </a:r>
            <a:endParaRPr sz="1000" b="1" u="sng">
              <a:solidFill>
                <a:schemeClr val="dk1"/>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73"/>
          <p:cNvSpPr txBox="1">
            <a:spLocks noGrp="1"/>
          </p:cNvSpPr>
          <p:nvPr>
            <p:ph type="title"/>
          </p:nvPr>
        </p:nvSpPr>
        <p:spPr>
          <a:xfrm>
            <a:off x="713225" y="821144"/>
            <a:ext cx="3423000" cy="115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Zoonotic Arboviruses</a:t>
            </a:r>
            <a:endParaRPr/>
          </a:p>
        </p:txBody>
      </p:sp>
      <p:sp>
        <p:nvSpPr>
          <p:cNvPr id="679" name="Google Shape;679;p73"/>
          <p:cNvSpPr txBox="1">
            <a:spLocks noGrp="1"/>
          </p:cNvSpPr>
          <p:nvPr>
            <p:ph type="subTitle" idx="1"/>
          </p:nvPr>
        </p:nvSpPr>
        <p:spPr>
          <a:xfrm>
            <a:off x="713225" y="2278238"/>
            <a:ext cx="3423000" cy="13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pic>
        <p:nvPicPr>
          <p:cNvPr id="680" name="Google Shape;680;p73"/>
          <p:cNvPicPr preferRelativeResize="0">
            <a:picLocks noGrp="1"/>
          </p:cNvPicPr>
          <p:nvPr>
            <p:ph type="pic" idx="2"/>
          </p:nvPr>
        </p:nvPicPr>
        <p:blipFill rotWithShape="1">
          <a:blip r:embed="rId3">
            <a:alphaModFix/>
          </a:blip>
          <a:srcRect l="35033" r="35033"/>
          <a:stretch/>
        </p:blipFill>
        <p:spPr>
          <a:xfrm>
            <a:off x="5006000" y="1550375"/>
            <a:ext cx="1617603" cy="3601802"/>
          </a:xfrm>
          <a:prstGeom prst="rect">
            <a:avLst/>
          </a:prstGeom>
        </p:spPr>
      </p:pic>
      <p:pic>
        <p:nvPicPr>
          <p:cNvPr id="681" name="Google Shape;681;p73"/>
          <p:cNvPicPr preferRelativeResize="0">
            <a:picLocks noGrp="1"/>
          </p:cNvPicPr>
          <p:nvPr>
            <p:ph type="pic" idx="3"/>
          </p:nvPr>
        </p:nvPicPr>
        <p:blipFill rotWithShape="1">
          <a:blip r:embed="rId4">
            <a:alphaModFix/>
          </a:blip>
          <a:srcRect l="16306" r="16312"/>
          <a:stretch/>
        </p:blipFill>
        <p:spPr>
          <a:xfrm>
            <a:off x="6813175" y="0"/>
            <a:ext cx="1617600" cy="3601802"/>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74"/>
          <p:cNvSpPr txBox="1">
            <a:spLocks noGrp="1"/>
          </p:cNvSpPr>
          <p:nvPr>
            <p:ph type="title"/>
          </p:nvPr>
        </p:nvSpPr>
        <p:spPr>
          <a:xfrm>
            <a:off x="2347938" y="83857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687" name="Google Shape;687;p74"/>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688" name="Google Shape;688;p74"/>
          <p:cNvSpPr/>
          <p:nvPr/>
        </p:nvSpPr>
        <p:spPr>
          <a:xfrm>
            <a:off x="348537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74"/>
          <p:cNvSpPr/>
          <p:nvPr/>
        </p:nvSpPr>
        <p:spPr>
          <a:xfrm>
            <a:off x="4353250" y="3088037"/>
            <a:ext cx="437400" cy="43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74"/>
          <p:cNvSpPr/>
          <p:nvPr/>
        </p:nvSpPr>
        <p:spPr>
          <a:xfrm>
            <a:off x="5221125" y="3088037"/>
            <a:ext cx="437400" cy="437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 name="Google Shape;691;p74"/>
          <p:cNvGrpSpPr/>
          <p:nvPr/>
        </p:nvGrpSpPr>
        <p:grpSpPr>
          <a:xfrm>
            <a:off x="3572524" y="3167535"/>
            <a:ext cx="276012" cy="275991"/>
            <a:chOff x="3368074" y="3882537"/>
            <a:chExt cx="215298" cy="215298"/>
          </a:xfrm>
        </p:grpSpPr>
        <p:sp>
          <p:nvSpPr>
            <p:cNvPr id="692" name="Google Shape;692;p7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7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7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74"/>
          <p:cNvGrpSpPr/>
          <p:nvPr/>
        </p:nvGrpSpPr>
        <p:grpSpPr>
          <a:xfrm>
            <a:off x="4438556" y="3186243"/>
            <a:ext cx="266790" cy="238574"/>
            <a:chOff x="3824739" y="3890112"/>
            <a:chExt cx="208105" cy="186110"/>
          </a:xfrm>
        </p:grpSpPr>
        <p:sp>
          <p:nvSpPr>
            <p:cNvPr id="696" name="Google Shape;696;p7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7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7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74"/>
          <p:cNvSpPr/>
          <p:nvPr/>
        </p:nvSpPr>
        <p:spPr>
          <a:xfrm>
            <a:off x="5302440"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74"/>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Please keep this slide for attribution</a:t>
            </a:r>
            <a:endParaRPr sz="1000">
              <a:solidFill>
                <a:schemeClr val="dk1"/>
              </a:solidFill>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04"/>
        <p:cNvGrpSpPr/>
        <p:nvPr/>
      </p:nvGrpSpPr>
      <p:grpSpPr>
        <a:xfrm>
          <a:off x="0" y="0"/>
          <a:ext cx="0" cy="0"/>
          <a:chOff x="0" y="0"/>
          <a:chExt cx="0" cy="0"/>
        </a:xfrm>
      </p:grpSpPr>
      <p:sp>
        <p:nvSpPr>
          <p:cNvPr id="705" name="Google Shape;705;p75"/>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706" name="Google Shape;706;p75"/>
          <p:cNvGrpSpPr/>
          <p:nvPr/>
        </p:nvGrpSpPr>
        <p:grpSpPr>
          <a:xfrm>
            <a:off x="2153156" y="3846619"/>
            <a:ext cx="273190" cy="322289"/>
            <a:chOff x="2153156" y="3647294"/>
            <a:chExt cx="273190" cy="322289"/>
          </a:xfrm>
        </p:grpSpPr>
        <p:sp>
          <p:nvSpPr>
            <p:cNvPr id="707" name="Google Shape;707;p75"/>
            <p:cNvSpPr/>
            <p:nvPr/>
          </p:nvSpPr>
          <p:spPr>
            <a:xfrm>
              <a:off x="2153156" y="3647294"/>
              <a:ext cx="273190" cy="322289"/>
            </a:xfrm>
            <a:custGeom>
              <a:avLst/>
              <a:gdLst/>
              <a:ahLst/>
              <a:cxnLst/>
              <a:rect l="l" t="t" r="r" b="b"/>
              <a:pathLst>
                <a:path w="364253" h="429718" extrusionOk="0">
                  <a:moveTo>
                    <a:pt x="267804" y="273679"/>
                  </a:moveTo>
                  <a:lnTo>
                    <a:pt x="236986" y="273679"/>
                  </a:lnTo>
                  <a:lnTo>
                    <a:pt x="232368" y="257253"/>
                  </a:lnTo>
                  <a:cubicBezTo>
                    <a:pt x="251555" y="244075"/>
                    <a:pt x="265340" y="223578"/>
                    <a:pt x="269657" y="199821"/>
                  </a:cubicBezTo>
                  <a:lnTo>
                    <a:pt x="283681" y="199821"/>
                  </a:lnTo>
                  <a:cubicBezTo>
                    <a:pt x="304506" y="199821"/>
                    <a:pt x="321449" y="182879"/>
                    <a:pt x="321449" y="162053"/>
                  </a:cubicBezTo>
                  <a:cubicBezTo>
                    <a:pt x="321449" y="141228"/>
                    <a:pt x="304506" y="124285"/>
                    <a:pt x="283681" y="124285"/>
                  </a:cubicBezTo>
                  <a:lnTo>
                    <a:pt x="271092" y="124285"/>
                  </a:lnTo>
                  <a:lnTo>
                    <a:pt x="271092" y="88965"/>
                  </a:lnTo>
                  <a:cubicBezTo>
                    <a:pt x="271092" y="39910"/>
                    <a:pt x="231182" y="0"/>
                    <a:pt x="182127" y="0"/>
                  </a:cubicBezTo>
                  <a:cubicBezTo>
                    <a:pt x="133072" y="0"/>
                    <a:pt x="93162" y="39910"/>
                    <a:pt x="93162" y="88965"/>
                  </a:cubicBezTo>
                  <a:lnTo>
                    <a:pt x="93162" y="124285"/>
                  </a:lnTo>
                  <a:lnTo>
                    <a:pt x="80572" y="124285"/>
                  </a:lnTo>
                  <a:cubicBezTo>
                    <a:pt x="59747" y="124285"/>
                    <a:pt x="42804" y="141228"/>
                    <a:pt x="42804" y="162053"/>
                  </a:cubicBezTo>
                  <a:cubicBezTo>
                    <a:pt x="42804" y="182879"/>
                    <a:pt x="59747" y="199821"/>
                    <a:pt x="80572" y="199821"/>
                  </a:cubicBezTo>
                  <a:lnTo>
                    <a:pt x="94596" y="199821"/>
                  </a:lnTo>
                  <a:cubicBezTo>
                    <a:pt x="98913" y="223579"/>
                    <a:pt x="112698" y="244076"/>
                    <a:pt x="131885" y="257253"/>
                  </a:cubicBezTo>
                  <a:lnTo>
                    <a:pt x="127267" y="273679"/>
                  </a:lnTo>
                  <a:lnTo>
                    <a:pt x="96449" y="273679"/>
                  </a:lnTo>
                  <a:cubicBezTo>
                    <a:pt x="43267" y="273679"/>
                    <a:pt x="0" y="316946"/>
                    <a:pt x="0" y="370128"/>
                  </a:cubicBezTo>
                  <a:lnTo>
                    <a:pt x="0" y="429718"/>
                  </a:lnTo>
                  <a:lnTo>
                    <a:pt x="364253" y="429718"/>
                  </a:lnTo>
                  <a:lnTo>
                    <a:pt x="364253" y="370128"/>
                  </a:lnTo>
                  <a:cubicBezTo>
                    <a:pt x="364253" y="316946"/>
                    <a:pt x="320986" y="273679"/>
                    <a:pt x="267804" y="273679"/>
                  </a:cubicBezTo>
                  <a:close/>
                  <a:moveTo>
                    <a:pt x="283681" y="149464"/>
                  </a:moveTo>
                  <a:cubicBezTo>
                    <a:pt x="290623" y="149464"/>
                    <a:pt x="296270" y="155111"/>
                    <a:pt x="296270" y="162053"/>
                  </a:cubicBezTo>
                  <a:cubicBezTo>
                    <a:pt x="296270" y="168995"/>
                    <a:pt x="290623" y="174643"/>
                    <a:pt x="283681" y="174643"/>
                  </a:cubicBezTo>
                  <a:lnTo>
                    <a:pt x="271092" y="174643"/>
                  </a:lnTo>
                  <a:lnTo>
                    <a:pt x="271092" y="149464"/>
                  </a:lnTo>
                  <a:close/>
                  <a:moveTo>
                    <a:pt x="245913" y="88965"/>
                  </a:moveTo>
                  <a:lnTo>
                    <a:pt x="245913" y="100715"/>
                  </a:lnTo>
                  <a:lnTo>
                    <a:pt x="218003" y="100715"/>
                  </a:lnTo>
                  <a:lnTo>
                    <a:pt x="199450" y="79793"/>
                  </a:lnTo>
                  <a:lnTo>
                    <a:pt x="231097" y="48146"/>
                  </a:lnTo>
                  <a:cubicBezTo>
                    <a:pt x="240339" y="59216"/>
                    <a:pt x="245913" y="73451"/>
                    <a:pt x="245913" y="88965"/>
                  </a:cubicBezTo>
                  <a:close/>
                  <a:moveTo>
                    <a:pt x="211343" y="32293"/>
                  </a:moveTo>
                  <a:lnTo>
                    <a:pt x="182714" y="60922"/>
                  </a:lnTo>
                  <a:lnTo>
                    <a:pt x="156000" y="30798"/>
                  </a:lnTo>
                  <a:cubicBezTo>
                    <a:pt x="163981" y="27199"/>
                    <a:pt x="172820" y="25179"/>
                    <a:pt x="182127" y="25179"/>
                  </a:cubicBezTo>
                  <a:cubicBezTo>
                    <a:pt x="192653" y="25179"/>
                    <a:pt x="202583" y="27758"/>
                    <a:pt x="211343" y="32293"/>
                  </a:cubicBezTo>
                  <a:close/>
                  <a:moveTo>
                    <a:pt x="135442" y="45563"/>
                  </a:moveTo>
                  <a:lnTo>
                    <a:pt x="184351" y="100715"/>
                  </a:lnTo>
                  <a:lnTo>
                    <a:pt x="118340" y="100715"/>
                  </a:lnTo>
                  <a:lnTo>
                    <a:pt x="118340" y="88965"/>
                  </a:lnTo>
                  <a:cubicBezTo>
                    <a:pt x="118340" y="72213"/>
                    <a:pt x="124841" y="56957"/>
                    <a:pt x="135442" y="45563"/>
                  </a:cubicBezTo>
                  <a:close/>
                  <a:moveTo>
                    <a:pt x="67983" y="162053"/>
                  </a:moveTo>
                  <a:cubicBezTo>
                    <a:pt x="67983" y="155111"/>
                    <a:pt x="73630" y="149464"/>
                    <a:pt x="80572" y="149464"/>
                  </a:cubicBezTo>
                  <a:lnTo>
                    <a:pt x="93162" y="149464"/>
                  </a:lnTo>
                  <a:lnTo>
                    <a:pt x="93162" y="174643"/>
                  </a:lnTo>
                  <a:lnTo>
                    <a:pt x="80572" y="174643"/>
                  </a:lnTo>
                  <a:cubicBezTo>
                    <a:pt x="73630" y="174643"/>
                    <a:pt x="67983" y="168995"/>
                    <a:pt x="67983" y="162053"/>
                  </a:cubicBezTo>
                  <a:close/>
                  <a:moveTo>
                    <a:pt x="118340" y="183875"/>
                  </a:moveTo>
                  <a:lnTo>
                    <a:pt x="118340" y="125894"/>
                  </a:lnTo>
                  <a:lnTo>
                    <a:pt x="245913" y="125894"/>
                  </a:lnTo>
                  <a:lnTo>
                    <a:pt x="245913" y="183875"/>
                  </a:lnTo>
                  <a:cubicBezTo>
                    <a:pt x="245913" y="219046"/>
                    <a:pt x="217298" y="247661"/>
                    <a:pt x="182127" y="247661"/>
                  </a:cubicBezTo>
                  <a:cubicBezTo>
                    <a:pt x="146955" y="247661"/>
                    <a:pt x="118340" y="219046"/>
                    <a:pt x="118340" y="183875"/>
                  </a:cubicBezTo>
                  <a:close/>
                  <a:moveTo>
                    <a:pt x="182127" y="272840"/>
                  </a:moveTo>
                  <a:cubicBezTo>
                    <a:pt x="191634" y="272840"/>
                    <a:pt x="200796" y="271335"/>
                    <a:pt x="209393" y="268560"/>
                  </a:cubicBezTo>
                  <a:lnTo>
                    <a:pt x="213730" y="283987"/>
                  </a:lnTo>
                  <a:cubicBezTo>
                    <a:pt x="206111" y="293591"/>
                    <a:pt x="194631" y="299192"/>
                    <a:pt x="182127" y="299192"/>
                  </a:cubicBezTo>
                  <a:cubicBezTo>
                    <a:pt x="169624" y="299192"/>
                    <a:pt x="158144" y="293591"/>
                    <a:pt x="150525" y="283987"/>
                  </a:cubicBezTo>
                  <a:lnTo>
                    <a:pt x="154862" y="268560"/>
                  </a:lnTo>
                  <a:cubicBezTo>
                    <a:pt x="163457" y="271335"/>
                    <a:pt x="172619" y="272840"/>
                    <a:pt x="182127" y="272840"/>
                  </a:cubicBezTo>
                  <a:close/>
                  <a:moveTo>
                    <a:pt x="339074" y="404539"/>
                  </a:moveTo>
                  <a:lnTo>
                    <a:pt x="25179" y="404539"/>
                  </a:lnTo>
                  <a:lnTo>
                    <a:pt x="25179" y="370128"/>
                  </a:lnTo>
                  <a:cubicBezTo>
                    <a:pt x="25179" y="330830"/>
                    <a:pt x="57151" y="298858"/>
                    <a:pt x="96449" y="298858"/>
                  </a:cubicBezTo>
                  <a:lnTo>
                    <a:pt x="130195" y="298858"/>
                  </a:lnTo>
                  <a:cubicBezTo>
                    <a:pt x="142551" y="314952"/>
                    <a:pt x="161476" y="324371"/>
                    <a:pt x="182127" y="324371"/>
                  </a:cubicBezTo>
                  <a:cubicBezTo>
                    <a:pt x="202777" y="324371"/>
                    <a:pt x="221702" y="314951"/>
                    <a:pt x="234058" y="298858"/>
                  </a:cubicBezTo>
                  <a:lnTo>
                    <a:pt x="267804" y="298858"/>
                  </a:lnTo>
                  <a:cubicBezTo>
                    <a:pt x="307102" y="298858"/>
                    <a:pt x="339074" y="330830"/>
                    <a:pt x="339074" y="37012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08" name="Google Shape;708;p75"/>
            <p:cNvSpPr/>
            <p:nvPr/>
          </p:nvSpPr>
          <p:spPr>
            <a:xfrm>
              <a:off x="2271496" y="3792701"/>
              <a:ext cx="36508" cy="18883"/>
            </a:xfrm>
            <a:custGeom>
              <a:avLst/>
              <a:gdLst/>
              <a:ahLst/>
              <a:cxnLst/>
              <a:rect l="l" t="t" r="r" b="b"/>
              <a:pathLst>
                <a:path w="48678" h="25178" extrusionOk="0">
                  <a:moveTo>
                    <a:pt x="0" y="0"/>
                  </a:moveTo>
                  <a:lnTo>
                    <a:pt x="48679" y="0"/>
                  </a:lnTo>
                  <a:lnTo>
                    <a:pt x="486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09" name="Google Shape;709;p75"/>
          <p:cNvGrpSpPr/>
          <p:nvPr/>
        </p:nvGrpSpPr>
        <p:grpSpPr>
          <a:xfrm>
            <a:off x="2780678" y="3846619"/>
            <a:ext cx="322288" cy="322288"/>
            <a:chOff x="2780678" y="3647294"/>
            <a:chExt cx="322288" cy="322288"/>
          </a:xfrm>
        </p:grpSpPr>
        <p:sp>
          <p:nvSpPr>
            <p:cNvPr id="710" name="Google Shape;710;p75"/>
            <p:cNvSpPr/>
            <p:nvPr/>
          </p:nvSpPr>
          <p:spPr>
            <a:xfrm>
              <a:off x="2780678" y="3702688"/>
              <a:ext cx="322288" cy="266894"/>
            </a:xfrm>
            <a:custGeom>
              <a:avLst/>
              <a:gdLst/>
              <a:ahLst/>
              <a:cxnLst/>
              <a:rect l="l" t="t" r="r" b="b"/>
              <a:pathLst>
                <a:path w="429718" h="355859" extrusionOk="0">
                  <a:moveTo>
                    <a:pt x="405379" y="280323"/>
                  </a:moveTo>
                  <a:lnTo>
                    <a:pt x="405379" y="206220"/>
                  </a:lnTo>
                  <a:cubicBezTo>
                    <a:pt x="405379" y="171432"/>
                    <a:pt x="378684" y="142773"/>
                    <a:pt x="344705" y="139622"/>
                  </a:cubicBezTo>
                  <a:cubicBezTo>
                    <a:pt x="351256" y="130235"/>
                    <a:pt x="355112" y="118835"/>
                    <a:pt x="355112" y="106545"/>
                  </a:cubicBezTo>
                  <a:lnTo>
                    <a:pt x="355112" y="57957"/>
                  </a:lnTo>
                  <a:cubicBezTo>
                    <a:pt x="355112" y="25999"/>
                    <a:pt x="329113" y="0"/>
                    <a:pt x="297156" y="0"/>
                  </a:cubicBezTo>
                  <a:cubicBezTo>
                    <a:pt x="265199" y="0"/>
                    <a:pt x="239199" y="25999"/>
                    <a:pt x="239199" y="57956"/>
                  </a:cubicBezTo>
                  <a:lnTo>
                    <a:pt x="239199" y="106544"/>
                  </a:lnTo>
                  <a:cubicBezTo>
                    <a:pt x="239199" y="118834"/>
                    <a:pt x="243055" y="130234"/>
                    <a:pt x="249606" y="139621"/>
                  </a:cubicBezTo>
                  <a:cubicBezTo>
                    <a:pt x="236227" y="140863"/>
                    <a:pt x="223984" y="146060"/>
                    <a:pt x="214049" y="154030"/>
                  </a:cubicBezTo>
                  <a:lnTo>
                    <a:pt x="214049" y="111625"/>
                  </a:lnTo>
                  <a:lnTo>
                    <a:pt x="24339" y="111625"/>
                  </a:lnTo>
                  <a:lnTo>
                    <a:pt x="24339" y="255144"/>
                  </a:lnTo>
                  <a:lnTo>
                    <a:pt x="105346" y="255144"/>
                  </a:lnTo>
                  <a:lnTo>
                    <a:pt x="105346" y="280323"/>
                  </a:lnTo>
                  <a:lnTo>
                    <a:pt x="0" y="280323"/>
                  </a:lnTo>
                  <a:lnTo>
                    <a:pt x="0" y="355859"/>
                  </a:lnTo>
                  <a:lnTo>
                    <a:pt x="429718" y="355859"/>
                  </a:lnTo>
                  <a:lnTo>
                    <a:pt x="429718" y="280323"/>
                  </a:lnTo>
                  <a:close/>
                  <a:moveTo>
                    <a:pt x="380200" y="206220"/>
                  </a:moveTo>
                  <a:lnTo>
                    <a:pt x="380200" y="280322"/>
                  </a:lnTo>
                  <a:lnTo>
                    <a:pt x="309744" y="280322"/>
                  </a:lnTo>
                  <a:lnTo>
                    <a:pt x="309744" y="248183"/>
                  </a:lnTo>
                  <a:lnTo>
                    <a:pt x="340907" y="164578"/>
                  </a:lnTo>
                  <a:cubicBezTo>
                    <a:pt x="362785" y="165838"/>
                    <a:pt x="380200" y="184031"/>
                    <a:pt x="380200" y="206220"/>
                  </a:cubicBezTo>
                  <a:close/>
                  <a:moveTo>
                    <a:pt x="264377" y="106544"/>
                  </a:moveTo>
                  <a:lnTo>
                    <a:pt x="264377" y="66862"/>
                  </a:lnTo>
                  <a:cubicBezTo>
                    <a:pt x="278504" y="78978"/>
                    <a:pt x="300457" y="92370"/>
                    <a:pt x="329933" y="94536"/>
                  </a:cubicBezTo>
                  <a:lnTo>
                    <a:pt x="329933" y="106545"/>
                  </a:lnTo>
                  <a:cubicBezTo>
                    <a:pt x="329933" y="124619"/>
                    <a:pt x="315228" y="139323"/>
                    <a:pt x="297155" y="139323"/>
                  </a:cubicBezTo>
                  <a:cubicBezTo>
                    <a:pt x="279082" y="139323"/>
                    <a:pt x="264377" y="124617"/>
                    <a:pt x="264377" y="106544"/>
                  </a:cubicBezTo>
                  <a:close/>
                  <a:moveTo>
                    <a:pt x="314064" y="164501"/>
                  </a:moveTo>
                  <a:lnTo>
                    <a:pt x="297155" y="209866"/>
                  </a:lnTo>
                  <a:lnTo>
                    <a:pt x="280246" y="164501"/>
                  </a:lnTo>
                  <a:close/>
                  <a:moveTo>
                    <a:pt x="297155" y="25178"/>
                  </a:moveTo>
                  <a:cubicBezTo>
                    <a:pt x="315229" y="25178"/>
                    <a:pt x="329933" y="39882"/>
                    <a:pt x="329933" y="57956"/>
                  </a:cubicBezTo>
                  <a:lnTo>
                    <a:pt x="329933" y="69251"/>
                  </a:lnTo>
                  <a:cubicBezTo>
                    <a:pt x="313939" y="67721"/>
                    <a:pt x="298973" y="61749"/>
                    <a:pt x="285350" y="51411"/>
                  </a:cubicBezTo>
                  <a:cubicBezTo>
                    <a:pt x="279032" y="46617"/>
                    <a:pt x="274234" y="41765"/>
                    <a:pt x="271049" y="38164"/>
                  </a:cubicBezTo>
                  <a:cubicBezTo>
                    <a:pt x="277041" y="30280"/>
                    <a:pt x="286512" y="25178"/>
                    <a:pt x="297155" y="25178"/>
                  </a:cubicBezTo>
                  <a:close/>
                  <a:moveTo>
                    <a:pt x="214110" y="206220"/>
                  </a:moveTo>
                  <a:cubicBezTo>
                    <a:pt x="214110" y="184031"/>
                    <a:pt x="231525" y="165838"/>
                    <a:pt x="253404" y="164577"/>
                  </a:cubicBezTo>
                  <a:lnTo>
                    <a:pt x="284566" y="248182"/>
                  </a:lnTo>
                  <a:lnTo>
                    <a:pt x="284566" y="280322"/>
                  </a:lnTo>
                  <a:lnTo>
                    <a:pt x="214110" y="280322"/>
                  </a:lnTo>
                  <a:close/>
                  <a:moveTo>
                    <a:pt x="49518" y="136804"/>
                  </a:moveTo>
                  <a:lnTo>
                    <a:pt x="188870" y="136804"/>
                  </a:lnTo>
                  <a:lnTo>
                    <a:pt x="188870" y="229965"/>
                  </a:lnTo>
                  <a:lnTo>
                    <a:pt x="49518" y="229965"/>
                  </a:lnTo>
                  <a:close/>
                  <a:moveTo>
                    <a:pt x="130524" y="255144"/>
                  </a:moveTo>
                  <a:lnTo>
                    <a:pt x="188932" y="255144"/>
                  </a:lnTo>
                  <a:lnTo>
                    <a:pt x="188932" y="280323"/>
                  </a:lnTo>
                  <a:lnTo>
                    <a:pt x="130524" y="280323"/>
                  </a:lnTo>
                  <a:close/>
                  <a:moveTo>
                    <a:pt x="404539" y="330681"/>
                  </a:moveTo>
                  <a:lnTo>
                    <a:pt x="25179" y="330681"/>
                  </a:lnTo>
                  <a:lnTo>
                    <a:pt x="25179" y="305502"/>
                  </a:lnTo>
                  <a:lnTo>
                    <a:pt x="404539" y="30550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11" name="Google Shape;711;p75"/>
            <p:cNvSpPr/>
            <p:nvPr/>
          </p:nvSpPr>
          <p:spPr>
            <a:xfrm>
              <a:off x="2798933" y="3647294"/>
              <a:ext cx="142260" cy="119599"/>
            </a:xfrm>
            <a:custGeom>
              <a:avLst/>
              <a:gdLst/>
              <a:ahLst/>
              <a:cxnLst/>
              <a:rect l="l" t="t" r="r" b="b"/>
              <a:pathLst>
                <a:path w="189680" h="159465" extrusionOk="0">
                  <a:moveTo>
                    <a:pt x="44917" y="159466"/>
                  </a:moveTo>
                  <a:lnTo>
                    <a:pt x="189680" y="159466"/>
                  </a:lnTo>
                  <a:lnTo>
                    <a:pt x="189680" y="126226"/>
                  </a:lnTo>
                  <a:lnTo>
                    <a:pt x="166180" y="96096"/>
                  </a:lnTo>
                  <a:lnTo>
                    <a:pt x="166180" y="44917"/>
                  </a:lnTo>
                  <a:cubicBezTo>
                    <a:pt x="166180" y="20150"/>
                    <a:pt x="146030" y="0"/>
                    <a:pt x="121263" y="0"/>
                  </a:cubicBezTo>
                  <a:lnTo>
                    <a:pt x="44917" y="0"/>
                  </a:lnTo>
                  <a:cubicBezTo>
                    <a:pt x="20150" y="0"/>
                    <a:pt x="0" y="20150"/>
                    <a:pt x="0" y="44917"/>
                  </a:cubicBezTo>
                  <a:lnTo>
                    <a:pt x="0" y="114549"/>
                  </a:lnTo>
                  <a:cubicBezTo>
                    <a:pt x="0" y="139316"/>
                    <a:pt x="20150" y="159466"/>
                    <a:pt x="44917" y="159466"/>
                  </a:cubicBezTo>
                  <a:close/>
                  <a:moveTo>
                    <a:pt x="25179" y="44917"/>
                  </a:moveTo>
                  <a:cubicBezTo>
                    <a:pt x="25179" y="34033"/>
                    <a:pt x="34033" y="25179"/>
                    <a:pt x="44917" y="25179"/>
                  </a:cubicBezTo>
                  <a:lnTo>
                    <a:pt x="121264" y="25179"/>
                  </a:lnTo>
                  <a:cubicBezTo>
                    <a:pt x="132147" y="25179"/>
                    <a:pt x="141001" y="34033"/>
                    <a:pt x="141001" y="44917"/>
                  </a:cubicBezTo>
                  <a:lnTo>
                    <a:pt x="141001" y="104753"/>
                  </a:lnTo>
                  <a:lnTo>
                    <a:pt x="164036" y="134287"/>
                  </a:lnTo>
                  <a:lnTo>
                    <a:pt x="44917" y="134287"/>
                  </a:lnTo>
                  <a:cubicBezTo>
                    <a:pt x="34033" y="134287"/>
                    <a:pt x="25179" y="125432"/>
                    <a:pt x="25179" y="11454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12" name="Google Shape;712;p75"/>
            <p:cNvSpPr/>
            <p:nvPr/>
          </p:nvSpPr>
          <p:spPr>
            <a:xfrm>
              <a:off x="2839219" y="3685062"/>
              <a:ext cx="44063" cy="44063"/>
            </a:xfrm>
            <a:custGeom>
              <a:avLst/>
              <a:gdLst/>
              <a:ahLst/>
              <a:cxnLst/>
              <a:rect l="l" t="t" r="r" b="b"/>
              <a:pathLst>
                <a:path w="58750" h="58750" extrusionOk="0">
                  <a:moveTo>
                    <a:pt x="16786" y="58751"/>
                  </a:moveTo>
                  <a:lnTo>
                    <a:pt x="41965" y="58751"/>
                  </a:lnTo>
                  <a:lnTo>
                    <a:pt x="41965" y="41965"/>
                  </a:lnTo>
                  <a:lnTo>
                    <a:pt x="58751" y="41965"/>
                  </a:lnTo>
                  <a:lnTo>
                    <a:pt x="58751" y="16786"/>
                  </a:lnTo>
                  <a:lnTo>
                    <a:pt x="41965" y="16786"/>
                  </a:lnTo>
                  <a:lnTo>
                    <a:pt x="41965" y="0"/>
                  </a:lnTo>
                  <a:lnTo>
                    <a:pt x="16786" y="0"/>
                  </a:lnTo>
                  <a:lnTo>
                    <a:pt x="16786" y="16786"/>
                  </a:lnTo>
                  <a:lnTo>
                    <a:pt x="0" y="16786"/>
                  </a:lnTo>
                  <a:lnTo>
                    <a:pt x="0" y="41965"/>
                  </a:lnTo>
                  <a:lnTo>
                    <a:pt x="16786" y="4196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13" name="Google Shape;713;p75"/>
          <p:cNvGrpSpPr/>
          <p:nvPr/>
        </p:nvGrpSpPr>
        <p:grpSpPr>
          <a:xfrm>
            <a:off x="3432750" y="3881548"/>
            <a:ext cx="322274" cy="252417"/>
            <a:chOff x="3432750" y="3682223"/>
            <a:chExt cx="322274" cy="252417"/>
          </a:xfrm>
        </p:grpSpPr>
        <p:sp>
          <p:nvSpPr>
            <p:cNvPr id="714" name="Google Shape;714;p75"/>
            <p:cNvSpPr/>
            <p:nvPr/>
          </p:nvSpPr>
          <p:spPr>
            <a:xfrm>
              <a:off x="3597670" y="3682223"/>
              <a:ext cx="157354" cy="252417"/>
            </a:xfrm>
            <a:custGeom>
              <a:avLst/>
              <a:gdLst/>
              <a:ahLst/>
              <a:cxnLst/>
              <a:rect l="l" t="t" r="r" b="b"/>
              <a:pathLst>
                <a:path w="209805" h="336556" extrusionOk="0">
                  <a:moveTo>
                    <a:pt x="173497" y="145198"/>
                  </a:moveTo>
                  <a:lnTo>
                    <a:pt x="173497" y="136211"/>
                  </a:lnTo>
                  <a:cubicBezTo>
                    <a:pt x="173497" y="114574"/>
                    <a:pt x="160516" y="95924"/>
                    <a:pt x="141940" y="87604"/>
                  </a:cubicBezTo>
                  <a:cubicBezTo>
                    <a:pt x="146157" y="80884"/>
                    <a:pt x="148606" y="72947"/>
                    <a:pt x="148606" y="64445"/>
                  </a:cubicBezTo>
                  <a:lnTo>
                    <a:pt x="148606" y="43703"/>
                  </a:lnTo>
                  <a:cubicBezTo>
                    <a:pt x="148606" y="19605"/>
                    <a:pt x="129001" y="0"/>
                    <a:pt x="104902" y="0"/>
                  </a:cubicBezTo>
                  <a:cubicBezTo>
                    <a:pt x="80804" y="0"/>
                    <a:pt x="61200" y="19605"/>
                    <a:pt x="61200" y="43703"/>
                  </a:cubicBezTo>
                  <a:lnTo>
                    <a:pt x="61200" y="64445"/>
                  </a:lnTo>
                  <a:cubicBezTo>
                    <a:pt x="61200" y="72947"/>
                    <a:pt x="63649" y="80884"/>
                    <a:pt x="67865" y="87604"/>
                  </a:cubicBezTo>
                  <a:cubicBezTo>
                    <a:pt x="49289" y="95924"/>
                    <a:pt x="36309" y="114574"/>
                    <a:pt x="36309" y="136211"/>
                  </a:cubicBezTo>
                  <a:lnTo>
                    <a:pt x="36309" y="145198"/>
                  </a:lnTo>
                  <a:lnTo>
                    <a:pt x="0" y="145198"/>
                  </a:lnTo>
                  <a:lnTo>
                    <a:pt x="0" y="336557"/>
                  </a:lnTo>
                  <a:lnTo>
                    <a:pt x="209806" y="336557"/>
                  </a:lnTo>
                  <a:lnTo>
                    <a:pt x="209806" y="145198"/>
                  </a:lnTo>
                  <a:close/>
                  <a:moveTo>
                    <a:pt x="86378" y="43703"/>
                  </a:moveTo>
                  <a:cubicBezTo>
                    <a:pt x="86378" y="33489"/>
                    <a:pt x="94688" y="25179"/>
                    <a:pt x="104903" y="25179"/>
                  </a:cubicBezTo>
                  <a:cubicBezTo>
                    <a:pt x="115117" y="25179"/>
                    <a:pt x="123427" y="33489"/>
                    <a:pt x="123427" y="43703"/>
                  </a:cubicBezTo>
                  <a:lnTo>
                    <a:pt x="123427" y="64445"/>
                  </a:lnTo>
                  <a:cubicBezTo>
                    <a:pt x="123427" y="74659"/>
                    <a:pt x="115117" y="82969"/>
                    <a:pt x="104903" y="82969"/>
                  </a:cubicBezTo>
                  <a:cubicBezTo>
                    <a:pt x="94689" y="82969"/>
                    <a:pt x="86379" y="74659"/>
                    <a:pt x="86379" y="64445"/>
                  </a:cubicBezTo>
                  <a:lnTo>
                    <a:pt x="86379" y="43703"/>
                  </a:lnTo>
                  <a:close/>
                  <a:moveTo>
                    <a:pt x="61487" y="136211"/>
                  </a:moveTo>
                  <a:cubicBezTo>
                    <a:pt x="61487" y="120737"/>
                    <a:pt x="74076" y="108149"/>
                    <a:pt x="89549" y="108149"/>
                  </a:cubicBezTo>
                  <a:lnTo>
                    <a:pt x="120256" y="108149"/>
                  </a:lnTo>
                  <a:cubicBezTo>
                    <a:pt x="135730" y="108149"/>
                    <a:pt x="148318" y="120737"/>
                    <a:pt x="148318" y="136211"/>
                  </a:cubicBezTo>
                  <a:lnTo>
                    <a:pt x="148318" y="145198"/>
                  </a:lnTo>
                  <a:lnTo>
                    <a:pt x="61487" y="145198"/>
                  </a:lnTo>
                  <a:close/>
                  <a:moveTo>
                    <a:pt x="184627" y="311378"/>
                  </a:moveTo>
                  <a:lnTo>
                    <a:pt x="25179" y="311378"/>
                  </a:lnTo>
                  <a:lnTo>
                    <a:pt x="25179" y="170376"/>
                  </a:lnTo>
                  <a:lnTo>
                    <a:pt x="184627" y="170376"/>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15" name="Google Shape;715;p75"/>
            <p:cNvSpPr/>
            <p:nvPr/>
          </p:nvSpPr>
          <p:spPr>
            <a:xfrm>
              <a:off x="3649910" y="3833925"/>
              <a:ext cx="52875" cy="52875"/>
            </a:xfrm>
            <a:custGeom>
              <a:avLst/>
              <a:gdLst/>
              <a:ahLst/>
              <a:cxnLst/>
              <a:rect l="l" t="t" r="r" b="b"/>
              <a:pathLst>
                <a:path w="70500" h="70500" extrusionOk="0">
                  <a:moveTo>
                    <a:pt x="47840" y="0"/>
                  </a:moveTo>
                  <a:lnTo>
                    <a:pt x="22661" y="0"/>
                  </a:lnTo>
                  <a:lnTo>
                    <a:pt x="22661" y="22661"/>
                  </a:lnTo>
                  <a:lnTo>
                    <a:pt x="0" y="22661"/>
                  </a:lnTo>
                  <a:lnTo>
                    <a:pt x="0" y="47840"/>
                  </a:lnTo>
                  <a:lnTo>
                    <a:pt x="22661" y="47840"/>
                  </a:lnTo>
                  <a:lnTo>
                    <a:pt x="22661" y="70501"/>
                  </a:lnTo>
                  <a:lnTo>
                    <a:pt x="47840" y="70501"/>
                  </a:lnTo>
                  <a:lnTo>
                    <a:pt x="47840" y="47840"/>
                  </a:lnTo>
                  <a:lnTo>
                    <a:pt x="70501" y="47840"/>
                  </a:lnTo>
                  <a:lnTo>
                    <a:pt x="70501" y="22661"/>
                  </a:lnTo>
                  <a:lnTo>
                    <a:pt x="47840" y="2266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16" name="Google Shape;716;p75"/>
            <p:cNvSpPr/>
            <p:nvPr/>
          </p:nvSpPr>
          <p:spPr>
            <a:xfrm>
              <a:off x="3432750" y="3682223"/>
              <a:ext cx="146036" cy="252416"/>
            </a:xfrm>
            <a:custGeom>
              <a:avLst/>
              <a:gdLst/>
              <a:ahLst/>
              <a:cxnLst/>
              <a:rect l="l" t="t" r="r" b="b"/>
              <a:pathLst>
                <a:path w="194715" h="336555" extrusionOk="0">
                  <a:moveTo>
                    <a:pt x="167560" y="175776"/>
                  </a:moveTo>
                  <a:lnTo>
                    <a:pt x="167560" y="133790"/>
                  </a:lnTo>
                  <a:cubicBezTo>
                    <a:pt x="167560" y="115707"/>
                    <a:pt x="158058" y="99810"/>
                    <a:pt x="143793" y="90801"/>
                  </a:cubicBezTo>
                  <a:cubicBezTo>
                    <a:pt x="149354" y="83469"/>
                    <a:pt x="152662" y="74338"/>
                    <a:pt x="152662" y="64446"/>
                  </a:cubicBezTo>
                  <a:lnTo>
                    <a:pt x="152662" y="43703"/>
                  </a:lnTo>
                  <a:cubicBezTo>
                    <a:pt x="152662" y="19605"/>
                    <a:pt x="133056" y="0"/>
                    <a:pt x="108959" y="0"/>
                  </a:cubicBezTo>
                  <a:cubicBezTo>
                    <a:pt x="84861" y="0"/>
                    <a:pt x="65255" y="19605"/>
                    <a:pt x="65255" y="43703"/>
                  </a:cubicBezTo>
                  <a:lnTo>
                    <a:pt x="65255" y="64445"/>
                  </a:lnTo>
                  <a:cubicBezTo>
                    <a:pt x="65255" y="74337"/>
                    <a:pt x="68563" y="83468"/>
                    <a:pt x="74124" y="90800"/>
                  </a:cubicBezTo>
                  <a:cubicBezTo>
                    <a:pt x="64599" y="96816"/>
                    <a:pt x="57199" y="105899"/>
                    <a:pt x="53335" y="116661"/>
                  </a:cubicBezTo>
                  <a:lnTo>
                    <a:pt x="0" y="116661"/>
                  </a:lnTo>
                  <a:lnTo>
                    <a:pt x="0" y="299627"/>
                  </a:lnTo>
                  <a:lnTo>
                    <a:pt x="18464" y="299627"/>
                  </a:lnTo>
                  <a:lnTo>
                    <a:pt x="18464" y="336556"/>
                  </a:lnTo>
                  <a:lnTo>
                    <a:pt x="43642" y="336556"/>
                  </a:lnTo>
                  <a:lnTo>
                    <a:pt x="43642" y="299627"/>
                  </a:lnTo>
                  <a:lnTo>
                    <a:pt x="68821" y="299627"/>
                  </a:lnTo>
                  <a:lnTo>
                    <a:pt x="68821" y="336556"/>
                  </a:lnTo>
                  <a:lnTo>
                    <a:pt x="94000" y="336556"/>
                  </a:lnTo>
                  <a:lnTo>
                    <a:pt x="94000" y="299627"/>
                  </a:lnTo>
                  <a:lnTo>
                    <a:pt x="119179" y="299627"/>
                  </a:lnTo>
                  <a:lnTo>
                    <a:pt x="119179" y="336556"/>
                  </a:lnTo>
                  <a:lnTo>
                    <a:pt x="194715" y="336556"/>
                  </a:lnTo>
                  <a:lnTo>
                    <a:pt x="194715" y="213478"/>
                  </a:lnTo>
                  <a:cubicBezTo>
                    <a:pt x="194715" y="195961"/>
                    <a:pt x="183323" y="181055"/>
                    <a:pt x="167560" y="175776"/>
                  </a:cubicBezTo>
                  <a:close/>
                  <a:moveTo>
                    <a:pt x="90434" y="43703"/>
                  </a:moveTo>
                  <a:cubicBezTo>
                    <a:pt x="90434" y="33489"/>
                    <a:pt x="98744" y="25179"/>
                    <a:pt x="108958" y="25179"/>
                  </a:cubicBezTo>
                  <a:cubicBezTo>
                    <a:pt x="119172" y="25179"/>
                    <a:pt x="127482" y="33489"/>
                    <a:pt x="127482" y="43703"/>
                  </a:cubicBezTo>
                  <a:lnTo>
                    <a:pt x="127482" y="64445"/>
                  </a:lnTo>
                  <a:cubicBezTo>
                    <a:pt x="127482" y="74659"/>
                    <a:pt x="119172" y="82969"/>
                    <a:pt x="108958" y="82969"/>
                  </a:cubicBezTo>
                  <a:cubicBezTo>
                    <a:pt x="98744" y="82969"/>
                    <a:pt x="90434" y="74659"/>
                    <a:pt x="90434" y="64445"/>
                  </a:cubicBezTo>
                  <a:close/>
                  <a:moveTo>
                    <a:pt x="25179" y="274449"/>
                  </a:moveTo>
                  <a:lnTo>
                    <a:pt x="25179" y="141841"/>
                  </a:lnTo>
                  <a:lnTo>
                    <a:pt x="50357" y="141841"/>
                  </a:lnTo>
                  <a:lnTo>
                    <a:pt x="50357" y="249270"/>
                  </a:lnTo>
                  <a:lnTo>
                    <a:pt x="50358" y="249270"/>
                  </a:lnTo>
                  <a:lnTo>
                    <a:pt x="119179" y="249270"/>
                  </a:lnTo>
                  <a:lnTo>
                    <a:pt x="119179" y="274449"/>
                  </a:lnTo>
                  <a:close/>
                  <a:moveTo>
                    <a:pt x="169536" y="311378"/>
                  </a:moveTo>
                  <a:lnTo>
                    <a:pt x="144358" y="311378"/>
                  </a:lnTo>
                  <a:lnTo>
                    <a:pt x="144358" y="299628"/>
                  </a:lnTo>
                  <a:lnTo>
                    <a:pt x="144358" y="224091"/>
                  </a:lnTo>
                  <a:lnTo>
                    <a:pt x="75536" y="224091"/>
                  </a:lnTo>
                  <a:lnTo>
                    <a:pt x="75536" y="133758"/>
                  </a:lnTo>
                  <a:cubicBezTo>
                    <a:pt x="75554" y="119635"/>
                    <a:pt x="87049" y="108149"/>
                    <a:pt x="101177" y="108149"/>
                  </a:cubicBezTo>
                  <a:lnTo>
                    <a:pt x="116740" y="108149"/>
                  </a:lnTo>
                  <a:cubicBezTo>
                    <a:pt x="130879" y="108149"/>
                    <a:pt x="142381" y="119651"/>
                    <a:pt x="142381" y="133790"/>
                  </a:cubicBezTo>
                  <a:lnTo>
                    <a:pt x="142381" y="198912"/>
                  </a:lnTo>
                  <a:lnTo>
                    <a:pt x="154970" y="198912"/>
                  </a:lnTo>
                  <a:cubicBezTo>
                    <a:pt x="163002" y="198912"/>
                    <a:pt x="169536" y="205447"/>
                    <a:pt x="169536" y="21347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17" name="Google Shape;717;p75"/>
          <p:cNvGrpSpPr/>
          <p:nvPr/>
        </p:nvGrpSpPr>
        <p:grpSpPr>
          <a:xfrm>
            <a:off x="4092896" y="3846619"/>
            <a:ext cx="306139" cy="322288"/>
            <a:chOff x="4092896" y="3647294"/>
            <a:chExt cx="306139" cy="322288"/>
          </a:xfrm>
        </p:grpSpPr>
        <p:sp>
          <p:nvSpPr>
            <p:cNvPr id="718" name="Google Shape;718;p75"/>
            <p:cNvSpPr/>
            <p:nvPr/>
          </p:nvSpPr>
          <p:spPr>
            <a:xfrm>
              <a:off x="4092896" y="3659254"/>
              <a:ext cx="219274" cy="310328"/>
            </a:xfrm>
            <a:custGeom>
              <a:avLst/>
              <a:gdLst/>
              <a:ahLst/>
              <a:cxnLst/>
              <a:rect l="l" t="t" r="r" b="b"/>
              <a:pathLst>
                <a:path w="292365" h="413771" extrusionOk="0">
                  <a:moveTo>
                    <a:pt x="268024" y="267559"/>
                  </a:moveTo>
                  <a:cubicBezTo>
                    <a:pt x="268023" y="245987"/>
                    <a:pt x="251916" y="228105"/>
                    <a:pt x="231096" y="225311"/>
                  </a:cubicBezTo>
                  <a:lnTo>
                    <a:pt x="231096" y="142208"/>
                  </a:lnTo>
                  <a:cubicBezTo>
                    <a:pt x="231096" y="125290"/>
                    <a:pt x="221845" y="110501"/>
                    <a:pt x="208144" y="102604"/>
                  </a:cubicBezTo>
                  <a:cubicBezTo>
                    <a:pt x="213255" y="95330"/>
                    <a:pt x="216268" y="86480"/>
                    <a:pt x="216268" y="76935"/>
                  </a:cubicBezTo>
                  <a:lnTo>
                    <a:pt x="216268" y="44762"/>
                  </a:lnTo>
                  <a:cubicBezTo>
                    <a:pt x="216268" y="20080"/>
                    <a:pt x="196188" y="0"/>
                    <a:pt x="171506" y="0"/>
                  </a:cubicBezTo>
                  <a:cubicBezTo>
                    <a:pt x="146824" y="0"/>
                    <a:pt x="126744" y="20080"/>
                    <a:pt x="126744" y="44762"/>
                  </a:cubicBezTo>
                  <a:lnTo>
                    <a:pt x="126744" y="76935"/>
                  </a:lnTo>
                  <a:cubicBezTo>
                    <a:pt x="126744" y="86480"/>
                    <a:pt x="129757" y="95329"/>
                    <a:pt x="134869" y="102604"/>
                  </a:cubicBezTo>
                  <a:cubicBezTo>
                    <a:pt x="121167" y="110500"/>
                    <a:pt x="111917" y="125290"/>
                    <a:pt x="111917" y="142208"/>
                  </a:cubicBezTo>
                  <a:lnTo>
                    <a:pt x="111917" y="275288"/>
                  </a:lnTo>
                  <a:lnTo>
                    <a:pt x="94012" y="275288"/>
                  </a:lnTo>
                  <a:lnTo>
                    <a:pt x="79881" y="101554"/>
                  </a:lnTo>
                  <a:lnTo>
                    <a:pt x="0" y="101554"/>
                  </a:lnTo>
                  <a:lnTo>
                    <a:pt x="21472" y="350824"/>
                  </a:lnTo>
                  <a:lnTo>
                    <a:pt x="95971" y="350824"/>
                  </a:lnTo>
                  <a:lnTo>
                    <a:pt x="95971" y="388593"/>
                  </a:lnTo>
                  <a:lnTo>
                    <a:pt x="49810" y="388593"/>
                  </a:lnTo>
                  <a:lnTo>
                    <a:pt x="49810" y="413771"/>
                  </a:lnTo>
                  <a:lnTo>
                    <a:pt x="167311" y="413771"/>
                  </a:lnTo>
                  <a:lnTo>
                    <a:pt x="167311" y="388593"/>
                  </a:lnTo>
                  <a:lnTo>
                    <a:pt x="121149" y="388593"/>
                  </a:lnTo>
                  <a:lnTo>
                    <a:pt x="121149" y="350824"/>
                  </a:lnTo>
                  <a:lnTo>
                    <a:pt x="192489" y="350824"/>
                  </a:lnTo>
                  <a:lnTo>
                    <a:pt x="192489" y="413771"/>
                  </a:lnTo>
                  <a:lnTo>
                    <a:pt x="292365" y="413771"/>
                  </a:lnTo>
                  <a:lnTo>
                    <a:pt x="292365" y="386423"/>
                  </a:lnTo>
                  <a:lnTo>
                    <a:pt x="268026" y="350333"/>
                  </a:lnTo>
                  <a:close/>
                  <a:moveTo>
                    <a:pt x="157606" y="121697"/>
                  </a:moveTo>
                  <a:lnTo>
                    <a:pt x="185407" y="121697"/>
                  </a:lnTo>
                  <a:cubicBezTo>
                    <a:pt x="196716" y="121697"/>
                    <a:pt x="205917" y="130899"/>
                    <a:pt x="205917" y="142208"/>
                  </a:cubicBezTo>
                  <a:lnTo>
                    <a:pt x="205917" y="224931"/>
                  </a:lnTo>
                  <a:lnTo>
                    <a:pt x="137095" y="224931"/>
                  </a:lnTo>
                  <a:lnTo>
                    <a:pt x="137095" y="142208"/>
                  </a:lnTo>
                  <a:cubicBezTo>
                    <a:pt x="137095" y="130899"/>
                    <a:pt x="146296" y="121697"/>
                    <a:pt x="157606" y="121697"/>
                  </a:cubicBezTo>
                  <a:close/>
                  <a:moveTo>
                    <a:pt x="151923" y="44762"/>
                  </a:moveTo>
                  <a:cubicBezTo>
                    <a:pt x="151923" y="33964"/>
                    <a:pt x="160708" y="25179"/>
                    <a:pt x="171506" y="25179"/>
                  </a:cubicBezTo>
                  <a:cubicBezTo>
                    <a:pt x="182305" y="25179"/>
                    <a:pt x="191089" y="33964"/>
                    <a:pt x="191089" y="44762"/>
                  </a:cubicBezTo>
                  <a:lnTo>
                    <a:pt x="191089" y="76935"/>
                  </a:lnTo>
                  <a:cubicBezTo>
                    <a:pt x="191089" y="87733"/>
                    <a:pt x="182305" y="96518"/>
                    <a:pt x="171506" y="96518"/>
                  </a:cubicBezTo>
                  <a:cubicBezTo>
                    <a:pt x="160708" y="96518"/>
                    <a:pt x="151923" y="87733"/>
                    <a:pt x="151923" y="76935"/>
                  </a:cubicBezTo>
                  <a:close/>
                  <a:moveTo>
                    <a:pt x="137095" y="250109"/>
                  </a:moveTo>
                  <a:lnTo>
                    <a:pt x="225395" y="250109"/>
                  </a:lnTo>
                  <a:cubicBezTo>
                    <a:pt x="235016" y="250109"/>
                    <a:pt x="242844" y="257937"/>
                    <a:pt x="242845" y="267560"/>
                  </a:cubicBezTo>
                  <a:lnTo>
                    <a:pt x="242846" y="338235"/>
                  </a:lnTo>
                  <a:lnTo>
                    <a:pt x="217667" y="338235"/>
                  </a:lnTo>
                  <a:lnTo>
                    <a:pt x="217667" y="275288"/>
                  </a:lnTo>
                  <a:lnTo>
                    <a:pt x="137095" y="275288"/>
                  </a:lnTo>
                  <a:close/>
                  <a:moveTo>
                    <a:pt x="44575" y="325646"/>
                  </a:moveTo>
                  <a:lnTo>
                    <a:pt x="27441" y="126733"/>
                  </a:lnTo>
                  <a:lnTo>
                    <a:pt x="56667" y="126733"/>
                  </a:lnTo>
                  <a:lnTo>
                    <a:pt x="70797" y="300467"/>
                  </a:lnTo>
                  <a:lnTo>
                    <a:pt x="192488" y="300467"/>
                  </a:lnTo>
                  <a:lnTo>
                    <a:pt x="192488" y="325646"/>
                  </a:lnTo>
                  <a:close/>
                  <a:moveTo>
                    <a:pt x="217667" y="388592"/>
                  </a:moveTo>
                  <a:lnTo>
                    <a:pt x="217667" y="363414"/>
                  </a:lnTo>
                  <a:lnTo>
                    <a:pt x="246477" y="363414"/>
                  </a:lnTo>
                  <a:lnTo>
                    <a:pt x="263457" y="38859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19" name="Google Shape;719;p75"/>
            <p:cNvSpPr/>
            <p:nvPr/>
          </p:nvSpPr>
          <p:spPr>
            <a:xfrm>
              <a:off x="4285731" y="3647294"/>
              <a:ext cx="113304" cy="113304"/>
            </a:xfrm>
            <a:custGeom>
              <a:avLst/>
              <a:gdLst/>
              <a:ahLst/>
              <a:cxnLst/>
              <a:rect l="l" t="t" r="r" b="b"/>
              <a:pathLst>
                <a:path w="151072" h="151072" extrusionOk="0">
                  <a:moveTo>
                    <a:pt x="75536" y="0"/>
                  </a:moveTo>
                  <a:cubicBezTo>
                    <a:pt x="33886" y="0"/>
                    <a:pt x="0" y="33886"/>
                    <a:pt x="0" y="75536"/>
                  </a:cubicBezTo>
                  <a:cubicBezTo>
                    <a:pt x="0" y="117187"/>
                    <a:pt x="33886" y="151073"/>
                    <a:pt x="75536" y="151073"/>
                  </a:cubicBezTo>
                  <a:cubicBezTo>
                    <a:pt x="117187" y="151073"/>
                    <a:pt x="151073" y="117187"/>
                    <a:pt x="151073" y="75536"/>
                  </a:cubicBezTo>
                  <a:cubicBezTo>
                    <a:pt x="151073" y="33886"/>
                    <a:pt x="117187" y="0"/>
                    <a:pt x="75536" y="0"/>
                  </a:cubicBezTo>
                  <a:close/>
                  <a:moveTo>
                    <a:pt x="75536" y="125894"/>
                  </a:moveTo>
                  <a:cubicBezTo>
                    <a:pt x="47769" y="125894"/>
                    <a:pt x="25179" y="103304"/>
                    <a:pt x="25179" y="75536"/>
                  </a:cubicBezTo>
                  <a:cubicBezTo>
                    <a:pt x="25179" y="52115"/>
                    <a:pt x="41252" y="32377"/>
                    <a:pt x="62947" y="26773"/>
                  </a:cubicBezTo>
                  <a:lnTo>
                    <a:pt x="62947" y="70322"/>
                  </a:lnTo>
                  <a:lnTo>
                    <a:pt x="45652" y="87617"/>
                  </a:lnTo>
                  <a:lnTo>
                    <a:pt x="63456" y="105421"/>
                  </a:lnTo>
                  <a:lnTo>
                    <a:pt x="88127" y="80752"/>
                  </a:lnTo>
                  <a:lnTo>
                    <a:pt x="88127" y="26773"/>
                  </a:lnTo>
                  <a:cubicBezTo>
                    <a:pt x="109821" y="32377"/>
                    <a:pt x="125895" y="52115"/>
                    <a:pt x="125895" y="75536"/>
                  </a:cubicBezTo>
                  <a:cubicBezTo>
                    <a:pt x="125894" y="103304"/>
                    <a:pt x="103304" y="125894"/>
                    <a:pt x="75536" y="12589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20" name="Google Shape;720;p75"/>
          <p:cNvGrpSpPr/>
          <p:nvPr/>
        </p:nvGrpSpPr>
        <p:grpSpPr>
          <a:xfrm>
            <a:off x="4745706" y="3846619"/>
            <a:ext cx="304663" cy="322288"/>
            <a:chOff x="4745706" y="3647294"/>
            <a:chExt cx="304663" cy="322288"/>
          </a:xfrm>
        </p:grpSpPr>
        <p:sp>
          <p:nvSpPr>
            <p:cNvPr id="721" name="Google Shape;721;p75"/>
            <p:cNvSpPr/>
            <p:nvPr/>
          </p:nvSpPr>
          <p:spPr>
            <a:xfrm>
              <a:off x="4805505" y="3745706"/>
              <a:ext cx="103862" cy="66294"/>
            </a:xfrm>
            <a:custGeom>
              <a:avLst/>
              <a:gdLst/>
              <a:ahLst/>
              <a:cxnLst/>
              <a:rect l="l" t="t" r="r" b="b"/>
              <a:pathLst>
                <a:path w="138483" h="88392" extrusionOk="0">
                  <a:moveTo>
                    <a:pt x="56652" y="36356"/>
                  </a:moveTo>
                  <a:lnTo>
                    <a:pt x="56652" y="88393"/>
                  </a:lnTo>
                  <a:lnTo>
                    <a:pt x="109717" y="68458"/>
                  </a:lnTo>
                  <a:lnTo>
                    <a:pt x="138483" y="68458"/>
                  </a:lnTo>
                  <a:lnTo>
                    <a:pt x="138483" y="43279"/>
                  </a:lnTo>
                  <a:lnTo>
                    <a:pt x="105143" y="43279"/>
                  </a:lnTo>
                  <a:lnTo>
                    <a:pt x="81831" y="52037"/>
                  </a:lnTo>
                  <a:lnTo>
                    <a:pt x="81831" y="0"/>
                  </a:lnTo>
                  <a:lnTo>
                    <a:pt x="28768" y="19936"/>
                  </a:lnTo>
                  <a:lnTo>
                    <a:pt x="0" y="19936"/>
                  </a:lnTo>
                  <a:lnTo>
                    <a:pt x="0" y="45115"/>
                  </a:lnTo>
                  <a:lnTo>
                    <a:pt x="33341" y="4511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22" name="Google Shape;722;p75"/>
            <p:cNvSpPr/>
            <p:nvPr/>
          </p:nvSpPr>
          <p:spPr>
            <a:xfrm>
              <a:off x="4783474" y="3836765"/>
              <a:ext cx="81201" cy="18883"/>
            </a:xfrm>
            <a:custGeom>
              <a:avLst/>
              <a:gdLst/>
              <a:ahLst/>
              <a:cxnLst/>
              <a:rect l="l" t="t" r="r" b="b"/>
              <a:pathLst>
                <a:path w="108268" h="25178" extrusionOk="0">
                  <a:moveTo>
                    <a:pt x="0" y="0"/>
                  </a:moveTo>
                  <a:lnTo>
                    <a:pt x="108269" y="0"/>
                  </a:lnTo>
                  <a:lnTo>
                    <a:pt x="10826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23" name="Google Shape;723;p75"/>
            <p:cNvSpPr/>
            <p:nvPr/>
          </p:nvSpPr>
          <p:spPr>
            <a:xfrm>
              <a:off x="4783474" y="3874847"/>
              <a:ext cx="81201" cy="18883"/>
            </a:xfrm>
            <a:custGeom>
              <a:avLst/>
              <a:gdLst/>
              <a:ahLst/>
              <a:cxnLst/>
              <a:rect l="l" t="t" r="r" b="b"/>
              <a:pathLst>
                <a:path w="108268" h="25178" extrusionOk="0">
                  <a:moveTo>
                    <a:pt x="0" y="0"/>
                  </a:moveTo>
                  <a:lnTo>
                    <a:pt x="108269" y="0"/>
                  </a:lnTo>
                  <a:lnTo>
                    <a:pt x="10826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24" name="Google Shape;724;p75"/>
            <p:cNvSpPr/>
            <p:nvPr/>
          </p:nvSpPr>
          <p:spPr>
            <a:xfrm>
              <a:off x="4783474" y="3912930"/>
              <a:ext cx="37139" cy="18883"/>
            </a:xfrm>
            <a:custGeom>
              <a:avLst/>
              <a:gdLst/>
              <a:ahLst/>
              <a:cxnLst/>
              <a:rect l="l" t="t" r="r" b="b"/>
              <a:pathLst>
                <a:path w="49518" h="25178" extrusionOk="0">
                  <a:moveTo>
                    <a:pt x="0" y="0"/>
                  </a:moveTo>
                  <a:lnTo>
                    <a:pt x="49518" y="0"/>
                  </a:lnTo>
                  <a:lnTo>
                    <a:pt x="49518"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25" name="Google Shape;725;p75"/>
            <p:cNvSpPr/>
            <p:nvPr/>
          </p:nvSpPr>
          <p:spPr>
            <a:xfrm>
              <a:off x="4745706" y="3647294"/>
              <a:ext cx="304663" cy="322288"/>
            </a:xfrm>
            <a:custGeom>
              <a:avLst/>
              <a:gdLst/>
              <a:ahLst/>
              <a:cxnLst/>
              <a:rect l="l" t="t" r="r" b="b"/>
              <a:pathLst>
                <a:path w="406217" h="429717" extrusionOk="0">
                  <a:moveTo>
                    <a:pt x="400766" y="357177"/>
                  </a:moveTo>
                  <a:lnTo>
                    <a:pt x="340567" y="238507"/>
                  </a:lnTo>
                  <a:lnTo>
                    <a:pt x="340567" y="161144"/>
                  </a:lnTo>
                  <a:lnTo>
                    <a:pt x="297949" y="161144"/>
                  </a:lnTo>
                  <a:lnTo>
                    <a:pt x="297949" y="50358"/>
                  </a:lnTo>
                  <a:lnTo>
                    <a:pt x="226079" y="50358"/>
                  </a:lnTo>
                  <a:cubicBezTo>
                    <a:pt x="220251" y="35629"/>
                    <a:pt x="205878" y="25179"/>
                    <a:pt x="189100" y="25179"/>
                  </a:cubicBezTo>
                  <a:lnTo>
                    <a:pt x="186589" y="25179"/>
                  </a:lnTo>
                  <a:lnTo>
                    <a:pt x="186589" y="0"/>
                  </a:lnTo>
                  <a:lnTo>
                    <a:pt x="111053" y="0"/>
                  </a:lnTo>
                  <a:lnTo>
                    <a:pt x="111053" y="25179"/>
                  </a:lnTo>
                  <a:lnTo>
                    <a:pt x="108848" y="25179"/>
                  </a:lnTo>
                  <a:cubicBezTo>
                    <a:pt x="92070" y="25179"/>
                    <a:pt x="77698" y="35629"/>
                    <a:pt x="71869" y="50358"/>
                  </a:cubicBezTo>
                  <a:lnTo>
                    <a:pt x="0" y="50358"/>
                  </a:lnTo>
                  <a:lnTo>
                    <a:pt x="0" y="429718"/>
                  </a:lnTo>
                  <a:lnTo>
                    <a:pt x="356224" y="429718"/>
                  </a:lnTo>
                  <a:cubicBezTo>
                    <a:pt x="373720" y="429718"/>
                    <a:pt x="389631" y="420816"/>
                    <a:pt x="398786" y="405907"/>
                  </a:cubicBezTo>
                  <a:cubicBezTo>
                    <a:pt x="407941" y="390997"/>
                    <a:pt x="408681" y="372780"/>
                    <a:pt x="400766" y="357177"/>
                  </a:cubicBezTo>
                  <a:close/>
                  <a:moveTo>
                    <a:pt x="344552" y="302017"/>
                  </a:moveTo>
                  <a:cubicBezTo>
                    <a:pt x="329411" y="294873"/>
                    <a:pt x="303461" y="295951"/>
                    <a:pt x="289741" y="303138"/>
                  </a:cubicBezTo>
                  <a:cubicBezTo>
                    <a:pt x="279380" y="308525"/>
                    <a:pt x="262180" y="308523"/>
                    <a:pt x="251822" y="303137"/>
                  </a:cubicBezTo>
                  <a:cubicBezTo>
                    <a:pt x="249884" y="302319"/>
                    <a:pt x="247798" y="301440"/>
                    <a:pt x="245429" y="300613"/>
                  </a:cubicBezTo>
                  <a:lnTo>
                    <a:pt x="273879" y="244529"/>
                  </a:lnTo>
                  <a:lnTo>
                    <a:pt x="273879" y="186323"/>
                  </a:lnTo>
                  <a:lnTo>
                    <a:pt x="315388" y="186323"/>
                  </a:lnTo>
                  <a:lnTo>
                    <a:pt x="315388" y="244529"/>
                  </a:lnTo>
                  <a:close/>
                  <a:moveTo>
                    <a:pt x="94268" y="64939"/>
                  </a:moveTo>
                  <a:cubicBezTo>
                    <a:pt x="94268" y="56899"/>
                    <a:pt x="100809" y="50358"/>
                    <a:pt x="108849" y="50358"/>
                  </a:cubicBezTo>
                  <a:lnTo>
                    <a:pt x="136232" y="50358"/>
                  </a:lnTo>
                  <a:lnTo>
                    <a:pt x="136232" y="25179"/>
                  </a:lnTo>
                  <a:lnTo>
                    <a:pt x="161411" y="25179"/>
                  </a:lnTo>
                  <a:lnTo>
                    <a:pt x="161411" y="50358"/>
                  </a:lnTo>
                  <a:lnTo>
                    <a:pt x="189101" y="50358"/>
                  </a:lnTo>
                  <a:cubicBezTo>
                    <a:pt x="197141" y="50358"/>
                    <a:pt x="203682" y="56898"/>
                    <a:pt x="203682" y="64939"/>
                  </a:cubicBezTo>
                  <a:lnTo>
                    <a:pt x="203682" y="75536"/>
                  </a:lnTo>
                  <a:lnTo>
                    <a:pt x="94268" y="75536"/>
                  </a:lnTo>
                  <a:close/>
                  <a:moveTo>
                    <a:pt x="25179" y="75536"/>
                  </a:moveTo>
                  <a:lnTo>
                    <a:pt x="69088" y="75536"/>
                  </a:lnTo>
                  <a:lnTo>
                    <a:pt x="69088" y="100715"/>
                  </a:lnTo>
                  <a:lnTo>
                    <a:pt x="228860" y="100715"/>
                  </a:lnTo>
                  <a:lnTo>
                    <a:pt x="228860" y="75536"/>
                  </a:lnTo>
                  <a:lnTo>
                    <a:pt x="272770" y="75536"/>
                  </a:lnTo>
                  <a:lnTo>
                    <a:pt x="272770" y="161144"/>
                  </a:lnTo>
                  <a:lnTo>
                    <a:pt x="248700" y="161144"/>
                  </a:lnTo>
                  <a:lnTo>
                    <a:pt x="248700" y="238508"/>
                  </a:lnTo>
                  <a:lnTo>
                    <a:pt x="188502" y="357178"/>
                  </a:lnTo>
                  <a:cubicBezTo>
                    <a:pt x="180827" y="372307"/>
                    <a:pt x="181291" y="389894"/>
                    <a:pt x="189672" y="404540"/>
                  </a:cubicBezTo>
                  <a:lnTo>
                    <a:pt x="25179" y="404540"/>
                  </a:lnTo>
                  <a:close/>
                  <a:moveTo>
                    <a:pt x="377329" y="392732"/>
                  </a:moveTo>
                  <a:cubicBezTo>
                    <a:pt x="372790" y="400125"/>
                    <a:pt x="364899" y="404539"/>
                    <a:pt x="356224" y="404539"/>
                  </a:cubicBezTo>
                  <a:lnTo>
                    <a:pt x="233045" y="404539"/>
                  </a:lnTo>
                  <a:cubicBezTo>
                    <a:pt x="224369" y="404539"/>
                    <a:pt x="216479" y="400125"/>
                    <a:pt x="211939" y="392732"/>
                  </a:cubicBezTo>
                  <a:cubicBezTo>
                    <a:pt x="207400" y="385339"/>
                    <a:pt x="207033" y="376305"/>
                    <a:pt x="210957" y="368568"/>
                  </a:cubicBezTo>
                  <a:lnTo>
                    <a:pt x="233861" y="323417"/>
                  </a:lnTo>
                  <a:cubicBezTo>
                    <a:pt x="236848" y="324148"/>
                    <a:pt x="239294" y="325177"/>
                    <a:pt x="242030" y="326332"/>
                  </a:cubicBezTo>
                  <a:cubicBezTo>
                    <a:pt x="257594" y="334301"/>
                    <a:pt x="284049" y="334267"/>
                    <a:pt x="299534" y="326331"/>
                  </a:cubicBezTo>
                  <a:cubicBezTo>
                    <a:pt x="304887" y="324073"/>
                    <a:pt x="309114" y="322288"/>
                    <a:pt x="318494" y="322288"/>
                  </a:cubicBezTo>
                  <a:cubicBezTo>
                    <a:pt x="337906" y="322492"/>
                    <a:pt x="339504" y="330808"/>
                    <a:pt x="359822" y="332117"/>
                  </a:cubicBezTo>
                  <a:lnTo>
                    <a:pt x="378312" y="368567"/>
                  </a:lnTo>
                  <a:cubicBezTo>
                    <a:pt x="382235" y="376305"/>
                    <a:pt x="381868" y="385340"/>
                    <a:pt x="377329" y="39273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26" name="Google Shape;726;p75"/>
          <p:cNvGrpSpPr/>
          <p:nvPr/>
        </p:nvGrpSpPr>
        <p:grpSpPr>
          <a:xfrm>
            <a:off x="6735804" y="3846619"/>
            <a:ext cx="236897" cy="322289"/>
            <a:chOff x="6735804" y="3647294"/>
            <a:chExt cx="236897" cy="322289"/>
          </a:xfrm>
        </p:grpSpPr>
        <p:sp>
          <p:nvSpPr>
            <p:cNvPr id="727" name="Google Shape;727;p75"/>
            <p:cNvSpPr/>
            <p:nvPr/>
          </p:nvSpPr>
          <p:spPr>
            <a:xfrm>
              <a:off x="6779210" y="3745491"/>
              <a:ext cx="101808" cy="98533"/>
            </a:xfrm>
            <a:custGeom>
              <a:avLst/>
              <a:gdLst/>
              <a:ahLst/>
              <a:cxnLst/>
              <a:rect l="l" t="t" r="r" b="b"/>
              <a:pathLst>
                <a:path w="135744" h="131377" extrusionOk="0">
                  <a:moveTo>
                    <a:pt x="90819" y="0"/>
                  </a:moveTo>
                  <a:cubicBezTo>
                    <a:pt x="82596" y="-1"/>
                    <a:pt x="74705" y="2176"/>
                    <a:pt x="67827" y="6256"/>
                  </a:cubicBezTo>
                  <a:cubicBezTo>
                    <a:pt x="50828" y="-4129"/>
                    <a:pt x="26972" y="-1289"/>
                    <a:pt x="13063" y="13122"/>
                  </a:cubicBezTo>
                  <a:cubicBezTo>
                    <a:pt x="-4353" y="29831"/>
                    <a:pt x="-4355" y="59904"/>
                    <a:pt x="13063" y="76613"/>
                  </a:cubicBezTo>
                  <a:lnTo>
                    <a:pt x="67827" y="131378"/>
                  </a:lnTo>
                  <a:lnTo>
                    <a:pt x="122592" y="76613"/>
                  </a:lnTo>
                  <a:cubicBezTo>
                    <a:pt x="150743" y="48394"/>
                    <a:pt x="130711" y="1"/>
                    <a:pt x="90819" y="0"/>
                  </a:cubicBezTo>
                  <a:close/>
                  <a:moveTo>
                    <a:pt x="104789" y="58809"/>
                  </a:moveTo>
                  <a:lnTo>
                    <a:pt x="67828" y="95770"/>
                  </a:lnTo>
                  <a:lnTo>
                    <a:pt x="30868" y="58809"/>
                  </a:lnTo>
                  <a:cubicBezTo>
                    <a:pt x="23218" y="51470"/>
                    <a:pt x="23219" y="38265"/>
                    <a:pt x="30868" y="30925"/>
                  </a:cubicBezTo>
                  <a:cubicBezTo>
                    <a:pt x="38200" y="23274"/>
                    <a:pt x="51603" y="23337"/>
                    <a:pt x="58926" y="30984"/>
                  </a:cubicBezTo>
                  <a:cubicBezTo>
                    <a:pt x="58926" y="30984"/>
                    <a:pt x="67827" y="39887"/>
                    <a:pt x="67827" y="39887"/>
                  </a:cubicBezTo>
                  <a:lnTo>
                    <a:pt x="76729" y="30984"/>
                  </a:lnTo>
                  <a:cubicBezTo>
                    <a:pt x="84053" y="23338"/>
                    <a:pt x="97455" y="23274"/>
                    <a:pt x="104788" y="30926"/>
                  </a:cubicBezTo>
                  <a:cubicBezTo>
                    <a:pt x="112437" y="38264"/>
                    <a:pt x="112438" y="51470"/>
                    <a:pt x="104789" y="5880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28" name="Google Shape;728;p75"/>
            <p:cNvSpPr/>
            <p:nvPr/>
          </p:nvSpPr>
          <p:spPr>
            <a:xfrm>
              <a:off x="6735804" y="3647294"/>
              <a:ext cx="236897" cy="322289"/>
            </a:xfrm>
            <a:custGeom>
              <a:avLst/>
              <a:gdLst/>
              <a:ahLst/>
              <a:cxnLst/>
              <a:rect l="l" t="t" r="r" b="b"/>
              <a:pathLst>
                <a:path w="315863" h="429718" extrusionOk="0">
                  <a:moveTo>
                    <a:pt x="222856" y="0"/>
                  </a:moveTo>
                  <a:lnTo>
                    <a:pt x="222856" y="25179"/>
                  </a:lnTo>
                  <a:lnTo>
                    <a:pt x="272881" y="25179"/>
                  </a:lnTo>
                  <a:lnTo>
                    <a:pt x="205199" y="92861"/>
                  </a:lnTo>
                  <a:cubicBezTo>
                    <a:pt x="183522" y="75118"/>
                    <a:pt x="155836" y="64457"/>
                    <a:pt x="125703" y="64457"/>
                  </a:cubicBezTo>
                  <a:cubicBezTo>
                    <a:pt x="56390" y="64457"/>
                    <a:pt x="0" y="120847"/>
                    <a:pt x="0" y="190160"/>
                  </a:cubicBezTo>
                  <a:cubicBezTo>
                    <a:pt x="0" y="255225"/>
                    <a:pt x="49690" y="308899"/>
                    <a:pt x="113114" y="315235"/>
                  </a:cubicBezTo>
                  <a:lnTo>
                    <a:pt x="113114" y="353906"/>
                  </a:lnTo>
                  <a:lnTo>
                    <a:pt x="62482" y="353906"/>
                  </a:lnTo>
                  <a:lnTo>
                    <a:pt x="62482" y="379085"/>
                  </a:lnTo>
                  <a:lnTo>
                    <a:pt x="113114" y="379085"/>
                  </a:lnTo>
                  <a:lnTo>
                    <a:pt x="113114" y="429718"/>
                  </a:lnTo>
                  <a:lnTo>
                    <a:pt x="138293" y="429718"/>
                  </a:lnTo>
                  <a:lnTo>
                    <a:pt x="138293" y="379086"/>
                  </a:lnTo>
                  <a:lnTo>
                    <a:pt x="188925" y="379086"/>
                  </a:lnTo>
                  <a:lnTo>
                    <a:pt x="188925" y="353907"/>
                  </a:lnTo>
                  <a:lnTo>
                    <a:pt x="138293" y="353907"/>
                  </a:lnTo>
                  <a:lnTo>
                    <a:pt x="138293" y="315236"/>
                  </a:lnTo>
                  <a:cubicBezTo>
                    <a:pt x="201717" y="308900"/>
                    <a:pt x="251407" y="255226"/>
                    <a:pt x="251407" y="190161"/>
                  </a:cubicBezTo>
                  <a:cubicBezTo>
                    <a:pt x="251407" y="160029"/>
                    <a:pt x="240745" y="132342"/>
                    <a:pt x="223003" y="110665"/>
                  </a:cubicBezTo>
                  <a:lnTo>
                    <a:pt x="290685" y="42983"/>
                  </a:lnTo>
                  <a:lnTo>
                    <a:pt x="290685" y="93007"/>
                  </a:lnTo>
                  <a:lnTo>
                    <a:pt x="315864" y="93007"/>
                  </a:lnTo>
                  <a:lnTo>
                    <a:pt x="315864" y="0"/>
                  </a:lnTo>
                  <a:close/>
                  <a:moveTo>
                    <a:pt x="125703" y="290685"/>
                  </a:moveTo>
                  <a:cubicBezTo>
                    <a:pt x="70274" y="290685"/>
                    <a:pt x="25179" y="245590"/>
                    <a:pt x="25179" y="190160"/>
                  </a:cubicBezTo>
                  <a:cubicBezTo>
                    <a:pt x="25179" y="134731"/>
                    <a:pt x="70274" y="89636"/>
                    <a:pt x="125703" y="89636"/>
                  </a:cubicBezTo>
                  <a:cubicBezTo>
                    <a:pt x="181133" y="89636"/>
                    <a:pt x="226228" y="134731"/>
                    <a:pt x="226228" y="190160"/>
                  </a:cubicBezTo>
                  <a:cubicBezTo>
                    <a:pt x="226228" y="245590"/>
                    <a:pt x="181133" y="290685"/>
                    <a:pt x="125703" y="29068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29" name="Google Shape;729;p75"/>
          <p:cNvGrpSpPr/>
          <p:nvPr/>
        </p:nvGrpSpPr>
        <p:grpSpPr>
          <a:xfrm>
            <a:off x="5400452" y="3846619"/>
            <a:ext cx="299315" cy="322289"/>
            <a:chOff x="5400452" y="3647294"/>
            <a:chExt cx="299315" cy="322289"/>
          </a:xfrm>
        </p:grpSpPr>
        <p:sp>
          <p:nvSpPr>
            <p:cNvPr id="730" name="Google Shape;730;p75"/>
            <p:cNvSpPr/>
            <p:nvPr/>
          </p:nvSpPr>
          <p:spPr>
            <a:xfrm>
              <a:off x="5400452" y="3647294"/>
              <a:ext cx="136972" cy="322289"/>
            </a:xfrm>
            <a:custGeom>
              <a:avLst/>
              <a:gdLst/>
              <a:ahLst/>
              <a:cxnLst/>
              <a:rect l="l" t="t" r="r" b="b"/>
              <a:pathLst>
                <a:path w="182630" h="429718" extrusionOk="0">
                  <a:moveTo>
                    <a:pt x="0" y="0"/>
                  </a:moveTo>
                  <a:lnTo>
                    <a:pt x="0" y="75536"/>
                  </a:lnTo>
                  <a:lnTo>
                    <a:pt x="25850" y="75536"/>
                  </a:lnTo>
                  <a:lnTo>
                    <a:pt x="25850" y="194079"/>
                  </a:lnTo>
                  <a:lnTo>
                    <a:pt x="53547" y="284723"/>
                  </a:lnTo>
                  <a:lnTo>
                    <a:pt x="53547" y="366309"/>
                  </a:lnTo>
                  <a:cubicBezTo>
                    <a:pt x="47303" y="373049"/>
                    <a:pt x="43475" y="382060"/>
                    <a:pt x="43475" y="391951"/>
                  </a:cubicBezTo>
                  <a:cubicBezTo>
                    <a:pt x="43475" y="412776"/>
                    <a:pt x="60418" y="429719"/>
                    <a:pt x="81244" y="429719"/>
                  </a:cubicBezTo>
                  <a:lnTo>
                    <a:pt x="101387" y="429719"/>
                  </a:lnTo>
                  <a:cubicBezTo>
                    <a:pt x="122212" y="429719"/>
                    <a:pt x="139155" y="412776"/>
                    <a:pt x="139155" y="391951"/>
                  </a:cubicBezTo>
                  <a:cubicBezTo>
                    <a:pt x="139155" y="382060"/>
                    <a:pt x="135328" y="373049"/>
                    <a:pt x="129083" y="366309"/>
                  </a:cubicBezTo>
                  <a:lnTo>
                    <a:pt x="129083" y="284722"/>
                  </a:lnTo>
                  <a:lnTo>
                    <a:pt x="156780" y="194078"/>
                  </a:lnTo>
                  <a:lnTo>
                    <a:pt x="156780" y="75536"/>
                  </a:lnTo>
                  <a:lnTo>
                    <a:pt x="182631" y="75536"/>
                  </a:lnTo>
                  <a:lnTo>
                    <a:pt x="182631" y="0"/>
                  </a:lnTo>
                  <a:close/>
                  <a:moveTo>
                    <a:pt x="101387" y="404539"/>
                  </a:moveTo>
                  <a:lnTo>
                    <a:pt x="81244" y="404539"/>
                  </a:lnTo>
                  <a:cubicBezTo>
                    <a:pt x="74302" y="404539"/>
                    <a:pt x="68654" y="398892"/>
                    <a:pt x="68654" y="391950"/>
                  </a:cubicBezTo>
                  <a:cubicBezTo>
                    <a:pt x="68654" y="385008"/>
                    <a:pt x="74302" y="379360"/>
                    <a:pt x="81244" y="379360"/>
                  </a:cubicBezTo>
                  <a:lnTo>
                    <a:pt x="101387" y="379360"/>
                  </a:lnTo>
                  <a:cubicBezTo>
                    <a:pt x="108328" y="379360"/>
                    <a:pt x="113976" y="385008"/>
                    <a:pt x="113976" y="391950"/>
                  </a:cubicBezTo>
                  <a:cubicBezTo>
                    <a:pt x="113976" y="398892"/>
                    <a:pt x="108328" y="404539"/>
                    <a:pt x="101387" y="404539"/>
                  </a:cubicBezTo>
                  <a:close/>
                  <a:moveTo>
                    <a:pt x="103904" y="354182"/>
                  </a:moveTo>
                  <a:lnTo>
                    <a:pt x="78726" y="354182"/>
                  </a:lnTo>
                  <a:lnTo>
                    <a:pt x="78726" y="295431"/>
                  </a:lnTo>
                  <a:lnTo>
                    <a:pt x="103904" y="295431"/>
                  </a:lnTo>
                  <a:close/>
                  <a:moveTo>
                    <a:pt x="131601" y="190317"/>
                  </a:moveTo>
                  <a:lnTo>
                    <a:pt x="107177" y="270252"/>
                  </a:lnTo>
                  <a:lnTo>
                    <a:pt x="75454" y="270252"/>
                  </a:lnTo>
                  <a:lnTo>
                    <a:pt x="51030" y="190317"/>
                  </a:lnTo>
                  <a:lnTo>
                    <a:pt x="51030" y="138483"/>
                  </a:lnTo>
                  <a:lnTo>
                    <a:pt x="131602" y="138483"/>
                  </a:lnTo>
                  <a:lnTo>
                    <a:pt x="131602" y="190317"/>
                  </a:lnTo>
                  <a:close/>
                  <a:moveTo>
                    <a:pt x="131601" y="113305"/>
                  </a:moveTo>
                  <a:lnTo>
                    <a:pt x="51029" y="113305"/>
                  </a:lnTo>
                  <a:lnTo>
                    <a:pt x="51029" y="75536"/>
                  </a:lnTo>
                  <a:lnTo>
                    <a:pt x="131601" y="75536"/>
                  </a:lnTo>
                  <a:close/>
                  <a:moveTo>
                    <a:pt x="157452" y="50358"/>
                  </a:moveTo>
                  <a:lnTo>
                    <a:pt x="25179" y="50358"/>
                  </a:lnTo>
                  <a:lnTo>
                    <a:pt x="25179" y="25179"/>
                  </a:lnTo>
                  <a:lnTo>
                    <a:pt x="157452"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31" name="Google Shape;731;p75"/>
            <p:cNvSpPr/>
            <p:nvPr/>
          </p:nvSpPr>
          <p:spPr>
            <a:xfrm>
              <a:off x="5562794" y="3647294"/>
              <a:ext cx="136973" cy="322289"/>
            </a:xfrm>
            <a:custGeom>
              <a:avLst/>
              <a:gdLst/>
              <a:ahLst/>
              <a:cxnLst/>
              <a:rect l="l" t="t" r="r" b="b"/>
              <a:pathLst>
                <a:path w="182631" h="429718" extrusionOk="0">
                  <a:moveTo>
                    <a:pt x="0" y="0"/>
                  </a:moveTo>
                  <a:lnTo>
                    <a:pt x="0" y="75536"/>
                  </a:lnTo>
                  <a:lnTo>
                    <a:pt x="25851" y="75536"/>
                  </a:lnTo>
                  <a:lnTo>
                    <a:pt x="25851" y="194079"/>
                  </a:lnTo>
                  <a:lnTo>
                    <a:pt x="53548" y="284723"/>
                  </a:lnTo>
                  <a:lnTo>
                    <a:pt x="53548" y="366309"/>
                  </a:lnTo>
                  <a:cubicBezTo>
                    <a:pt x="47303" y="373049"/>
                    <a:pt x="43476" y="382060"/>
                    <a:pt x="43476" y="391951"/>
                  </a:cubicBezTo>
                  <a:cubicBezTo>
                    <a:pt x="43476" y="412776"/>
                    <a:pt x="60419" y="429719"/>
                    <a:pt x="81244" y="429719"/>
                  </a:cubicBezTo>
                  <a:lnTo>
                    <a:pt x="101387" y="429719"/>
                  </a:lnTo>
                  <a:cubicBezTo>
                    <a:pt x="122213" y="429719"/>
                    <a:pt x="139156" y="412776"/>
                    <a:pt x="139156" y="391951"/>
                  </a:cubicBezTo>
                  <a:cubicBezTo>
                    <a:pt x="139156" y="382060"/>
                    <a:pt x="135328" y="373049"/>
                    <a:pt x="129084" y="366309"/>
                  </a:cubicBezTo>
                  <a:lnTo>
                    <a:pt x="129084" y="284722"/>
                  </a:lnTo>
                  <a:lnTo>
                    <a:pt x="156781" y="194078"/>
                  </a:lnTo>
                  <a:lnTo>
                    <a:pt x="156781" y="75536"/>
                  </a:lnTo>
                  <a:lnTo>
                    <a:pt x="182631" y="75536"/>
                  </a:lnTo>
                  <a:lnTo>
                    <a:pt x="182631" y="0"/>
                  </a:lnTo>
                  <a:close/>
                  <a:moveTo>
                    <a:pt x="101387" y="404539"/>
                  </a:moveTo>
                  <a:lnTo>
                    <a:pt x="81244" y="404539"/>
                  </a:lnTo>
                  <a:cubicBezTo>
                    <a:pt x="74303" y="404539"/>
                    <a:pt x="68655" y="398892"/>
                    <a:pt x="68655" y="391950"/>
                  </a:cubicBezTo>
                  <a:cubicBezTo>
                    <a:pt x="68655" y="385008"/>
                    <a:pt x="74303" y="379360"/>
                    <a:pt x="81244" y="379360"/>
                  </a:cubicBezTo>
                  <a:lnTo>
                    <a:pt x="101387" y="379360"/>
                  </a:lnTo>
                  <a:cubicBezTo>
                    <a:pt x="108329" y="379360"/>
                    <a:pt x="113977" y="385008"/>
                    <a:pt x="113977" y="391950"/>
                  </a:cubicBezTo>
                  <a:cubicBezTo>
                    <a:pt x="113977" y="398892"/>
                    <a:pt x="108329" y="404539"/>
                    <a:pt x="101387" y="404539"/>
                  </a:cubicBezTo>
                  <a:close/>
                  <a:moveTo>
                    <a:pt x="103905" y="354182"/>
                  </a:moveTo>
                  <a:lnTo>
                    <a:pt x="78727" y="354182"/>
                  </a:lnTo>
                  <a:lnTo>
                    <a:pt x="78727" y="295431"/>
                  </a:lnTo>
                  <a:lnTo>
                    <a:pt x="103905" y="295431"/>
                  </a:lnTo>
                  <a:close/>
                  <a:moveTo>
                    <a:pt x="131602" y="190317"/>
                  </a:moveTo>
                  <a:lnTo>
                    <a:pt x="107177" y="270252"/>
                  </a:lnTo>
                  <a:lnTo>
                    <a:pt x="75454" y="270252"/>
                  </a:lnTo>
                  <a:lnTo>
                    <a:pt x="51030" y="190317"/>
                  </a:lnTo>
                  <a:lnTo>
                    <a:pt x="51030" y="138483"/>
                  </a:lnTo>
                  <a:lnTo>
                    <a:pt x="131602" y="138483"/>
                  </a:lnTo>
                  <a:close/>
                  <a:moveTo>
                    <a:pt x="131602" y="113305"/>
                  </a:moveTo>
                  <a:lnTo>
                    <a:pt x="51030" y="113305"/>
                  </a:lnTo>
                  <a:lnTo>
                    <a:pt x="51030" y="75536"/>
                  </a:lnTo>
                  <a:lnTo>
                    <a:pt x="131602" y="75536"/>
                  </a:lnTo>
                  <a:close/>
                  <a:moveTo>
                    <a:pt x="157452" y="50358"/>
                  </a:moveTo>
                  <a:lnTo>
                    <a:pt x="25179" y="50358"/>
                  </a:lnTo>
                  <a:lnTo>
                    <a:pt x="25179" y="25179"/>
                  </a:lnTo>
                  <a:lnTo>
                    <a:pt x="157452"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32" name="Google Shape;732;p75"/>
          <p:cNvGrpSpPr/>
          <p:nvPr/>
        </p:nvGrpSpPr>
        <p:grpSpPr>
          <a:xfrm>
            <a:off x="6041042" y="3846619"/>
            <a:ext cx="322288" cy="322300"/>
            <a:chOff x="6041042" y="3647294"/>
            <a:chExt cx="322288" cy="322300"/>
          </a:xfrm>
        </p:grpSpPr>
        <p:sp>
          <p:nvSpPr>
            <p:cNvPr id="733" name="Google Shape;733;p75"/>
            <p:cNvSpPr/>
            <p:nvPr/>
          </p:nvSpPr>
          <p:spPr>
            <a:xfrm>
              <a:off x="6041042" y="3647294"/>
              <a:ext cx="322288" cy="322300"/>
            </a:xfrm>
            <a:custGeom>
              <a:avLst/>
              <a:gdLst/>
              <a:ahLst/>
              <a:cxnLst/>
              <a:rect l="l" t="t" r="r" b="b"/>
              <a:pathLst>
                <a:path w="429717" h="429733" extrusionOk="0">
                  <a:moveTo>
                    <a:pt x="349985" y="83105"/>
                  </a:moveTo>
                  <a:lnTo>
                    <a:pt x="349985" y="57926"/>
                  </a:lnTo>
                  <a:lnTo>
                    <a:pt x="324806" y="57926"/>
                  </a:lnTo>
                  <a:lnTo>
                    <a:pt x="324806" y="42819"/>
                  </a:lnTo>
                  <a:cubicBezTo>
                    <a:pt x="324806" y="19209"/>
                    <a:pt x="305598" y="0"/>
                    <a:pt x="281987" y="0"/>
                  </a:cubicBezTo>
                  <a:lnTo>
                    <a:pt x="147731" y="0"/>
                  </a:lnTo>
                  <a:cubicBezTo>
                    <a:pt x="124121" y="0"/>
                    <a:pt x="104912" y="19209"/>
                    <a:pt x="104912" y="42819"/>
                  </a:cubicBezTo>
                  <a:lnTo>
                    <a:pt x="104912" y="57926"/>
                  </a:lnTo>
                  <a:lnTo>
                    <a:pt x="79733" y="57926"/>
                  </a:lnTo>
                  <a:lnTo>
                    <a:pt x="79733" y="83105"/>
                  </a:lnTo>
                  <a:lnTo>
                    <a:pt x="0" y="83105"/>
                  </a:lnTo>
                  <a:lnTo>
                    <a:pt x="0" y="429733"/>
                  </a:lnTo>
                  <a:lnTo>
                    <a:pt x="429718" y="429733"/>
                  </a:lnTo>
                  <a:lnTo>
                    <a:pt x="429718" y="83105"/>
                  </a:lnTo>
                  <a:close/>
                  <a:moveTo>
                    <a:pt x="324806" y="83105"/>
                  </a:moveTo>
                  <a:lnTo>
                    <a:pt x="324806" y="108284"/>
                  </a:lnTo>
                  <a:lnTo>
                    <a:pt x="299628" y="108284"/>
                  </a:lnTo>
                  <a:lnTo>
                    <a:pt x="299628" y="83105"/>
                  </a:lnTo>
                  <a:close/>
                  <a:moveTo>
                    <a:pt x="130090" y="42819"/>
                  </a:moveTo>
                  <a:cubicBezTo>
                    <a:pt x="130090" y="33092"/>
                    <a:pt x="138004" y="25179"/>
                    <a:pt x="147731" y="25179"/>
                  </a:cubicBezTo>
                  <a:lnTo>
                    <a:pt x="281987" y="25179"/>
                  </a:lnTo>
                  <a:cubicBezTo>
                    <a:pt x="291714" y="25179"/>
                    <a:pt x="299628" y="33092"/>
                    <a:pt x="299628" y="42819"/>
                  </a:cubicBezTo>
                  <a:lnTo>
                    <a:pt x="299628" y="57926"/>
                  </a:lnTo>
                  <a:lnTo>
                    <a:pt x="274449" y="57926"/>
                  </a:lnTo>
                  <a:lnTo>
                    <a:pt x="274449" y="108284"/>
                  </a:lnTo>
                  <a:lnTo>
                    <a:pt x="155269" y="108284"/>
                  </a:lnTo>
                  <a:lnTo>
                    <a:pt x="155269" y="57926"/>
                  </a:lnTo>
                  <a:lnTo>
                    <a:pt x="130090" y="57926"/>
                  </a:lnTo>
                  <a:close/>
                  <a:moveTo>
                    <a:pt x="104912" y="83105"/>
                  </a:moveTo>
                  <a:lnTo>
                    <a:pt x="130090" y="83105"/>
                  </a:lnTo>
                  <a:lnTo>
                    <a:pt x="130090" y="108284"/>
                  </a:lnTo>
                  <a:lnTo>
                    <a:pt x="104912" y="108284"/>
                  </a:lnTo>
                  <a:close/>
                  <a:moveTo>
                    <a:pt x="25179" y="183820"/>
                  </a:moveTo>
                  <a:lnTo>
                    <a:pt x="404539" y="183820"/>
                  </a:lnTo>
                  <a:lnTo>
                    <a:pt x="404539" y="354197"/>
                  </a:lnTo>
                  <a:lnTo>
                    <a:pt x="25179" y="354197"/>
                  </a:lnTo>
                  <a:close/>
                  <a:moveTo>
                    <a:pt x="404539" y="404554"/>
                  </a:moveTo>
                  <a:lnTo>
                    <a:pt x="25179" y="404554"/>
                  </a:lnTo>
                  <a:lnTo>
                    <a:pt x="25179" y="379376"/>
                  </a:lnTo>
                  <a:lnTo>
                    <a:pt x="404539" y="379376"/>
                  </a:lnTo>
                  <a:close/>
                  <a:moveTo>
                    <a:pt x="25179" y="158641"/>
                  </a:moveTo>
                  <a:lnTo>
                    <a:pt x="25179" y="108284"/>
                  </a:lnTo>
                  <a:lnTo>
                    <a:pt x="79733" y="108284"/>
                  </a:lnTo>
                  <a:lnTo>
                    <a:pt x="79733" y="133463"/>
                  </a:lnTo>
                  <a:lnTo>
                    <a:pt x="349985" y="133463"/>
                  </a:lnTo>
                  <a:lnTo>
                    <a:pt x="349985" y="108284"/>
                  </a:lnTo>
                  <a:lnTo>
                    <a:pt x="404539" y="108284"/>
                  </a:lnTo>
                  <a:lnTo>
                    <a:pt x="404539" y="15864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34" name="Google Shape;734;p75"/>
            <p:cNvSpPr/>
            <p:nvPr/>
          </p:nvSpPr>
          <p:spPr>
            <a:xfrm>
              <a:off x="6156236" y="3804044"/>
              <a:ext cx="90014" cy="90014"/>
            </a:xfrm>
            <a:custGeom>
              <a:avLst/>
              <a:gdLst/>
              <a:ahLst/>
              <a:cxnLst/>
              <a:rect l="l" t="t" r="r" b="b"/>
              <a:pathLst>
                <a:path w="120018" h="120018" extrusionOk="0">
                  <a:moveTo>
                    <a:pt x="97509" y="0"/>
                  </a:moveTo>
                  <a:lnTo>
                    <a:pt x="21973" y="0"/>
                  </a:lnTo>
                  <a:lnTo>
                    <a:pt x="21973" y="21973"/>
                  </a:lnTo>
                  <a:lnTo>
                    <a:pt x="0" y="21973"/>
                  </a:lnTo>
                  <a:lnTo>
                    <a:pt x="0" y="97509"/>
                  </a:lnTo>
                  <a:lnTo>
                    <a:pt x="21973" y="97509"/>
                  </a:lnTo>
                  <a:lnTo>
                    <a:pt x="21973" y="120019"/>
                  </a:lnTo>
                  <a:lnTo>
                    <a:pt x="97509" y="120019"/>
                  </a:lnTo>
                  <a:lnTo>
                    <a:pt x="97509" y="97509"/>
                  </a:lnTo>
                  <a:lnTo>
                    <a:pt x="120019" y="97509"/>
                  </a:lnTo>
                  <a:lnTo>
                    <a:pt x="120019" y="21973"/>
                  </a:lnTo>
                  <a:lnTo>
                    <a:pt x="97509" y="21973"/>
                  </a:lnTo>
                  <a:close/>
                  <a:moveTo>
                    <a:pt x="94840" y="72330"/>
                  </a:moveTo>
                  <a:lnTo>
                    <a:pt x="72330" y="72330"/>
                  </a:lnTo>
                  <a:lnTo>
                    <a:pt x="72330" y="94840"/>
                  </a:lnTo>
                  <a:lnTo>
                    <a:pt x="47151" y="94840"/>
                  </a:lnTo>
                  <a:lnTo>
                    <a:pt x="47151" y="72330"/>
                  </a:lnTo>
                  <a:lnTo>
                    <a:pt x="25179" y="72330"/>
                  </a:lnTo>
                  <a:lnTo>
                    <a:pt x="25179" y="47151"/>
                  </a:lnTo>
                  <a:lnTo>
                    <a:pt x="47151" y="47151"/>
                  </a:lnTo>
                  <a:lnTo>
                    <a:pt x="47151" y="25179"/>
                  </a:lnTo>
                  <a:lnTo>
                    <a:pt x="72330" y="25179"/>
                  </a:lnTo>
                  <a:lnTo>
                    <a:pt x="72330" y="47151"/>
                  </a:lnTo>
                  <a:lnTo>
                    <a:pt x="94840" y="4715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35" name="Google Shape;735;p75"/>
          <p:cNvGrpSpPr/>
          <p:nvPr/>
        </p:nvGrpSpPr>
        <p:grpSpPr>
          <a:xfrm>
            <a:off x="7369729" y="3846619"/>
            <a:ext cx="273190" cy="322289"/>
            <a:chOff x="7369730" y="3647294"/>
            <a:chExt cx="273190" cy="322289"/>
          </a:xfrm>
        </p:grpSpPr>
        <p:sp>
          <p:nvSpPr>
            <p:cNvPr id="736" name="Google Shape;736;p75"/>
            <p:cNvSpPr/>
            <p:nvPr/>
          </p:nvSpPr>
          <p:spPr>
            <a:xfrm>
              <a:off x="7369729" y="3647294"/>
              <a:ext cx="273190" cy="322289"/>
            </a:xfrm>
            <a:custGeom>
              <a:avLst/>
              <a:gdLst/>
              <a:ahLst/>
              <a:cxnLst/>
              <a:rect l="l" t="t" r="r" b="b"/>
              <a:pathLst>
                <a:path w="364253" h="429718" extrusionOk="0">
                  <a:moveTo>
                    <a:pt x="321449" y="327712"/>
                  </a:moveTo>
                  <a:lnTo>
                    <a:pt x="321449" y="122363"/>
                  </a:lnTo>
                  <a:cubicBezTo>
                    <a:pt x="321449" y="82123"/>
                    <a:pt x="296889" y="46522"/>
                    <a:pt x="260380" y="31828"/>
                  </a:cubicBezTo>
                  <a:lnTo>
                    <a:pt x="266415" y="0"/>
                  </a:lnTo>
                  <a:lnTo>
                    <a:pt x="97838" y="0"/>
                  </a:lnTo>
                  <a:lnTo>
                    <a:pt x="103874" y="31836"/>
                  </a:lnTo>
                  <a:cubicBezTo>
                    <a:pt x="67403" y="46548"/>
                    <a:pt x="42804" y="82252"/>
                    <a:pt x="42804" y="122363"/>
                  </a:cubicBezTo>
                  <a:lnTo>
                    <a:pt x="42804" y="327712"/>
                  </a:lnTo>
                  <a:cubicBezTo>
                    <a:pt x="17009" y="345041"/>
                    <a:pt x="0" y="374484"/>
                    <a:pt x="0" y="407827"/>
                  </a:cubicBezTo>
                  <a:lnTo>
                    <a:pt x="0" y="429718"/>
                  </a:lnTo>
                  <a:lnTo>
                    <a:pt x="364253" y="429718"/>
                  </a:lnTo>
                  <a:lnTo>
                    <a:pt x="364253" y="407827"/>
                  </a:lnTo>
                  <a:cubicBezTo>
                    <a:pt x="364253" y="374484"/>
                    <a:pt x="347244" y="345041"/>
                    <a:pt x="321449" y="327712"/>
                  </a:cubicBezTo>
                  <a:close/>
                  <a:moveTo>
                    <a:pt x="267804" y="311378"/>
                  </a:moveTo>
                  <a:lnTo>
                    <a:pt x="236986" y="311378"/>
                  </a:lnTo>
                  <a:lnTo>
                    <a:pt x="232368" y="294952"/>
                  </a:lnTo>
                  <a:cubicBezTo>
                    <a:pt x="251555" y="281773"/>
                    <a:pt x="265340" y="261277"/>
                    <a:pt x="269657" y="237520"/>
                  </a:cubicBezTo>
                  <a:lnTo>
                    <a:pt x="283681" y="237520"/>
                  </a:lnTo>
                  <a:cubicBezTo>
                    <a:pt x="288095" y="237520"/>
                    <a:pt x="292330" y="236752"/>
                    <a:pt x="296270" y="235355"/>
                  </a:cubicBezTo>
                  <a:lnTo>
                    <a:pt x="296270" y="315666"/>
                  </a:lnTo>
                  <a:cubicBezTo>
                    <a:pt x="287269" y="312881"/>
                    <a:pt x="277709" y="311378"/>
                    <a:pt x="267804" y="311378"/>
                  </a:cubicBezTo>
                  <a:close/>
                  <a:moveTo>
                    <a:pt x="213729" y="321686"/>
                  </a:moveTo>
                  <a:cubicBezTo>
                    <a:pt x="206111" y="331290"/>
                    <a:pt x="194630" y="336891"/>
                    <a:pt x="182127" y="336891"/>
                  </a:cubicBezTo>
                  <a:cubicBezTo>
                    <a:pt x="169623" y="336891"/>
                    <a:pt x="158142" y="331291"/>
                    <a:pt x="150524" y="321686"/>
                  </a:cubicBezTo>
                  <a:lnTo>
                    <a:pt x="154860" y="306259"/>
                  </a:lnTo>
                  <a:cubicBezTo>
                    <a:pt x="163457" y="309034"/>
                    <a:pt x="172619" y="310538"/>
                    <a:pt x="182127" y="310538"/>
                  </a:cubicBezTo>
                  <a:cubicBezTo>
                    <a:pt x="191634" y="310538"/>
                    <a:pt x="200796" y="309034"/>
                    <a:pt x="209393" y="306259"/>
                  </a:cubicBezTo>
                  <a:close/>
                  <a:moveTo>
                    <a:pt x="118340" y="187141"/>
                  </a:moveTo>
                  <a:cubicBezTo>
                    <a:pt x="142001" y="186623"/>
                    <a:pt x="164906" y="176698"/>
                    <a:pt x="181449" y="159730"/>
                  </a:cubicBezTo>
                  <a:lnTo>
                    <a:pt x="187434" y="153591"/>
                  </a:lnTo>
                  <a:lnTo>
                    <a:pt x="245913" y="153591"/>
                  </a:lnTo>
                  <a:lnTo>
                    <a:pt x="245913" y="161984"/>
                  </a:lnTo>
                  <a:lnTo>
                    <a:pt x="245913" y="221574"/>
                  </a:lnTo>
                  <a:cubicBezTo>
                    <a:pt x="245913" y="256746"/>
                    <a:pt x="217298" y="285360"/>
                    <a:pt x="182127" y="285360"/>
                  </a:cubicBezTo>
                  <a:cubicBezTo>
                    <a:pt x="146954" y="285360"/>
                    <a:pt x="118340" y="256746"/>
                    <a:pt x="118340" y="221574"/>
                  </a:cubicBezTo>
                  <a:close/>
                  <a:moveTo>
                    <a:pt x="271092" y="187162"/>
                  </a:moveTo>
                  <a:lnTo>
                    <a:pt x="283681" y="187162"/>
                  </a:lnTo>
                  <a:cubicBezTo>
                    <a:pt x="290623" y="187162"/>
                    <a:pt x="296270" y="192810"/>
                    <a:pt x="296270" y="199752"/>
                  </a:cubicBezTo>
                  <a:cubicBezTo>
                    <a:pt x="296270" y="206694"/>
                    <a:pt x="290623" y="212341"/>
                    <a:pt x="283681" y="212341"/>
                  </a:cubicBezTo>
                  <a:lnTo>
                    <a:pt x="271092" y="212341"/>
                  </a:lnTo>
                  <a:close/>
                  <a:moveTo>
                    <a:pt x="236013" y="25179"/>
                  </a:moveTo>
                  <a:lnTo>
                    <a:pt x="225989" y="78054"/>
                  </a:lnTo>
                  <a:lnTo>
                    <a:pt x="138265" y="78054"/>
                  </a:lnTo>
                  <a:lnTo>
                    <a:pt x="128240" y="25179"/>
                  </a:lnTo>
                  <a:close/>
                  <a:moveTo>
                    <a:pt x="108691" y="57240"/>
                  </a:moveTo>
                  <a:lnTo>
                    <a:pt x="117411" y="103233"/>
                  </a:lnTo>
                  <a:lnTo>
                    <a:pt x="246841" y="103233"/>
                  </a:lnTo>
                  <a:lnTo>
                    <a:pt x="255565" y="57227"/>
                  </a:lnTo>
                  <a:cubicBezTo>
                    <a:pt x="280091" y="69150"/>
                    <a:pt x="296270" y="94225"/>
                    <a:pt x="296270" y="122364"/>
                  </a:cubicBezTo>
                  <a:lnTo>
                    <a:pt x="296270" y="164150"/>
                  </a:lnTo>
                  <a:cubicBezTo>
                    <a:pt x="292330" y="162752"/>
                    <a:pt x="288095" y="161984"/>
                    <a:pt x="283681" y="161984"/>
                  </a:cubicBezTo>
                  <a:lnTo>
                    <a:pt x="271092" y="161984"/>
                  </a:lnTo>
                  <a:lnTo>
                    <a:pt x="271092" y="128413"/>
                  </a:lnTo>
                  <a:lnTo>
                    <a:pt x="176818" y="128413"/>
                  </a:lnTo>
                  <a:lnTo>
                    <a:pt x="163421" y="142153"/>
                  </a:lnTo>
                  <a:cubicBezTo>
                    <a:pt x="151133" y="154756"/>
                    <a:pt x="133991" y="161984"/>
                    <a:pt x="116388" y="161984"/>
                  </a:cubicBezTo>
                  <a:lnTo>
                    <a:pt x="80572" y="161984"/>
                  </a:lnTo>
                  <a:cubicBezTo>
                    <a:pt x="76159" y="161984"/>
                    <a:pt x="71923" y="162751"/>
                    <a:pt x="67983" y="164149"/>
                  </a:cubicBezTo>
                  <a:lnTo>
                    <a:pt x="67983" y="122363"/>
                  </a:lnTo>
                  <a:cubicBezTo>
                    <a:pt x="67983" y="94317"/>
                    <a:pt x="84188" y="69183"/>
                    <a:pt x="108691" y="57240"/>
                  </a:cubicBezTo>
                  <a:close/>
                  <a:moveTo>
                    <a:pt x="80572" y="212341"/>
                  </a:moveTo>
                  <a:cubicBezTo>
                    <a:pt x="73630" y="212341"/>
                    <a:pt x="67983" y="206694"/>
                    <a:pt x="67983" y="199752"/>
                  </a:cubicBezTo>
                  <a:cubicBezTo>
                    <a:pt x="67983" y="192810"/>
                    <a:pt x="73630" y="187162"/>
                    <a:pt x="80572" y="187162"/>
                  </a:cubicBezTo>
                  <a:lnTo>
                    <a:pt x="93162" y="187162"/>
                  </a:lnTo>
                  <a:lnTo>
                    <a:pt x="93162" y="212341"/>
                  </a:lnTo>
                  <a:close/>
                  <a:moveTo>
                    <a:pt x="67983" y="235355"/>
                  </a:moveTo>
                  <a:cubicBezTo>
                    <a:pt x="71923" y="236752"/>
                    <a:pt x="76159" y="237520"/>
                    <a:pt x="80572" y="237520"/>
                  </a:cubicBezTo>
                  <a:lnTo>
                    <a:pt x="94596" y="237520"/>
                  </a:lnTo>
                  <a:cubicBezTo>
                    <a:pt x="98913" y="261278"/>
                    <a:pt x="112698" y="281774"/>
                    <a:pt x="131885" y="294953"/>
                  </a:cubicBezTo>
                  <a:lnTo>
                    <a:pt x="127267" y="311378"/>
                  </a:lnTo>
                  <a:lnTo>
                    <a:pt x="96450" y="311378"/>
                  </a:lnTo>
                  <a:cubicBezTo>
                    <a:pt x="86545" y="311378"/>
                    <a:pt x="76985" y="312881"/>
                    <a:pt x="67984" y="315666"/>
                  </a:cubicBezTo>
                  <a:lnTo>
                    <a:pt x="67984" y="235355"/>
                  </a:lnTo>
                  <a:close/>
                  <a:moveTo>
                    <a:pt x="270252" y="404539"/>
                  </a:moveTo>
                  <a:lnTo>
                    <a:pt x="270252" y="379360"/>
                  </a:lnTo>
                  <a:lnTo>
                    <a:pt x="245074" y="379360"/>
                  </a:lnTo>
                  <a:lnTo>
                    <a:pt x="245074" y="404539"/>
                  </a:lnTo>
                  <a:lnTo>
                    <a:pt x="25253" y="404539"/>
                  </a:lnTo>
                  <a:cubicBezTo>
                    <a:pt x="26976" y="366759"/>
                    <a:pt x="58251" y="336556"/>
                    <a:pt x="96449" y="336556"/>
                  </a:cubicBezTo>
                  <a:lnTo>
                    <a:pt x="130195" y="336556"/>
                  </a:lnTo>
                  <a:cubicBezTo>
                    <a:pt x="142551" y="352651"/>
                    <a:pt x="161476" y="362069"/>
                    <a:pt x="182127" y="362069"/>
                  </a:cubicBezTo>
                  <a:cubicBezTo>
                    <a:pt x="202777" y="362069"/>
                    <a:pt x="221701" y="352650"/>
                    <a:pt x="234058" y="336556"/>
                  </a:cubicBezTo>
                  <a:lnTo>
                    <a:pt x="267804" y="336556"/>
                  </a:lnTo>
                  <a:cubicBezTo>
                    <a:pt x="306002" y="336556"/>
                    <a:pt x="337277" y="366759"/>
                    <a:pt x="339000" y="4045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37" name="Google Shape;737;p75"/>
            <p:cNvSpPr/>
            <p:nvPr/>
          </p:nvSpPr>
          <p:spPr>
            <a:xfrm>
              <a:off x="7478628" y="3817880"/>
              <a:ext cx="55393" cy="27696"/>
            </a:xfrm>
            <a:custGeom>
              <a:avLst/>
              <a:gdLst/>
              <a:ahLst/>
              <a:cxnLst/>
              <a:rect l="l" t="t" r="r" b="b"/>
              <a:pathLst>
                <a:path w="73857" h="36928" extrusionOk="0">
                  <a:moveTo>
                    <a:pt x="36929" y="36929"/>
                  </a:moveTo>
                  <a:cubicBezTo>
                    <a:pt x="57292" y="36929"/>
                    <a:pt x="73858" y="20363"/>
                    <a:pt x="73858" y="0"/>
                  </a:cubicBezTo>
                  <a:lnTo>
                    <a:pt x="48679" y="0"/>
                  </a:lnTo>
                  <a:cubicBezTo>
                    <a:pt x="48679" y="6479"/>
                    <a:pt x="43408" y="11750"/>
                    <a:pt x="36929" y="11750"/>
                  </a:cubicBezTo>
                  <a:cubicBezTo>
                    <a:pt x="30450" y="11750"/>
                    <a:pt x="25179" y="6479"/>
                    <a:pt x="25179" y="0"/>
                  </a:cubicBezTo>
                  <a:lnTo>
                    <a:pt x="0" y="0"/>
                  </a:lnTo>
                  <a:cubicBezTo>
                    <a:pt x="0" y="20363"/>
                    <a:pt x="16566" y="36929"/>
                    <a:pt x="36929" y="3692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38" name="Google Shape;738;p75"/>
          <p:cNvGrpSpPr/>
          <p:nvPr/>
        </p:nvGrpSpPr>
        <p:grpSpPr>
          <a:xfrm>
            <a:off x="2814011" y="3228275"/>
            <a:ext cx="263118" cy="322289"/>
            <a:chOff x="2814011" y="3028950"/>
            <a:chExt cx="263118" cy="322289"/>
          </a:xfrm>
        </p:grpSpPr>
        <p:sp>
          <p:nvSpPr>
            <p:cNvPr id="739" name="Google Shape;739;p75"/>
            <p:cNvSpPr/>
            <p:nvPr/>
          </p:nvSpPr>
          <p:spPr>
            <a:xfrm>
              <a:off x="2814011" y="3028950"/>
              <a:ext cx="263118" cy="322289"/>
            </a:xfrm>
            <a:custGeom>
              <a:avLst/>
              <a:gdLst/>
              <a:ahLst/>
              <a:cxnLst/>
              <a:rect l="l" t="t" r="r" b="b"/>
              <a:pathLst>
                <a:path w="350824" h="429718" extrusionOk="0">
                  <a:moveTo>
                    <a:pt x="275288" y="254762"/>
                  </a:moveTo>
                  <a:lnTo>
                    <a:pt x="275288" y="52388"/>
                  </a:lnTo>
                  <a:cubicBezTo>
                    <a:pt x="275288" y="23501"/>
                    <a:pt x="251787" y="0"/>
                    <a:pt x="222900" y="0"/>
                  </a:cubicBezTo>
                  <a:lnTo>
                    <a:pt x="52388" y="0"/>
                  </a:lnTo>
                  <a:cubicBezTo>
                    <a:pt x="23501" y="0"/>
                    <a:pt x="0" y="23501"/>
                    <a:pt x="0" y="52388"/>
                  </a:cubicBezTo>
                  <a:lnTo>
                    <a:pt x="0" y="377330"/>
                  </a:lnTo>
                  <a:cubicBezTo>
                    <a:pt x="0" y="406217"/>
                    <a:pt x="23501" y="429718"/>
                    <a:pt x="52388" y="429718"/>
                  </a:cubicBezTo>
                  <a:lnTo>
                    <a:pt x="222900" y="429718"/>
                  </a:lnTo>
                  <a:cubicBezTo>
                    <a:pt x="228806" y="429718"/>
                    <a:pt x="234686" y="428689"/>
                    <a:pt x="240237" y="426749"/>
                  </a:cubicBezTo>
                  <a:cubicBezTo>
                    <a:pt x="247473" y="428682"/>
                    <a:pt x="255071" y="429718"/>
                    <a:pt x="262909" y="429718"/>
                  </a:cubicBezTo>
                  <a:cubicBezTo>
                    <a:pt x="311386" y="429718"/>
                    <a:pt x="350824" y="390279"/>
                    <a:pt x="350824" y="341802"/>
                  </a:cubicBezTo>
                  <a:cubicBezTo>
                    <a:pt x="350824" y="297527"/>
                    <a:pt x="317924" y="260798"/>
                    <a:pt x="275288" y="254762"/>
                  </a:cubicBezTo>
                  <a:close/>
                  <a:moveTo>
                    <a:pt x="177871" y="25179"/>
                  </a:moveTo>
                  <a:lnTo>
                    <a:pt x="170466" y="50358"/>
                  </a:lnTo>
                  <a:lnTo>
                    <a:pt x="103984" y="50358"/>
                  </a:lnTo>
                  <a:lnTo>
                    <a:pt x="96579" y="25179"/>
                  </a:lnTo>
                  <a:close/>
                  <a:moveTo>
                    <a:pt x="52388" y="25179"/>
                  </a:moveTo>
                  <a:lnTo>
                    <a:pt x="70335" y="25179"/>
                  </a:lnTo>
                  <a:lnTo>
                    <a:pt x="85145" y="75536"/>
                  </a:lnTo>
                  <a:lnTo>
                    <a:pt x="189307" y="75536"/>
                  </a:lnTo>
                  <a:lnTo>
                    <a:pt x="204116" y="25179"/>
                  </a:lnTo>
                  <a:lnTo>
                    <a:pt x="222900" y="25179"/>
                  </a:lnTo>
                  <a:cubicBezTo>
                    <a:pt x="237903" y="25179"/>
                    <a:pt x="250109" y="37385"/>
                    <a:pt x="250109" y="52388"/>
                  </a:cubicBezTo>
                  <a:lnTo>
                    <a:pt x="250109" y="254821"/>
                  </a:lnTo>
                  <a:cubicBezTo>
                    <a:pt x="236238" y="256853"/>
                    <a:pt x="223411" y="262135"/>
                    <a:pt x="212424" y="269868"/>
                  </a:cubicBezTo>
                  <a:cubicBezTo>
                    <a:pt x="204690" y="258745"/>
                    <a:pt x="193902" y="250166"/>
                    <a:pt x="181418" y="245123"/>
                  </a:cubicBezTo>
                  <a:cubicBezTo>
                    <a:pt x="190177" y="234982"/>
                    <a:pt x="195493" y="221788"/>
                    <a:pt x="195493" y="207368"/>
                  </a:cubicBezTo>
                  <a:lnTo>
                    <a:pt x="195493" y="148862"/>
                  </a:lnTo>
                  <a:cubicBezTo>
                    <a:pt x="195493" y="128330"/>
                    <a:pt x="178790" y="111627"/>
                    <a:pt x="158259" y="111627"/>
                  </a:cubicBezTo>
                  <a:lnTo>
                    <a:pt x="117030" y="111627"/>
                  </a:lnTo>
                  <a:cubicBezTo>
                    <a:pt x="96499" y="111627"/>
                    <a:pt x="79796" y="128330"/>
                    <a:pt x="79796" y="148862"/>
                  </a:cubicBezTo>
                  <a:lnTo>
                    <a:pt x="79796" y="207368"/>
                  </a:lnTo>
                  <a:cubicBezTo>
                    <a:pt x="79796" y="221805"/>
                    <a:pt x="85124" y="235013"/>
                    <a:pt x="93901" y="245159"/>
                  </a:cubicBezTo>
                  <a:cubicBezTo>
                    <a:pt x="68394" y="255533"/>
                    <a:pt x="50358" y="280575"/>
                    <a:pt x="50358" y="309764"/>
                  </a:cubicBezTo>
                  <a:lnTo>
                    <a:pt x="50358" y="334878"/>
                  </a:lnTo>
                  <a:lnTo>
                    <a:pt x="25179" y="334878"/>
                  </a:lnTo>
                  <a:lnTo>
                    <a:pt x="25179" y="52388"/>
                  </a:lnTo>
                  <a:cubicBezTo>
                    <a:pt x="25179" y="37385"/>
                    <a:pt x="37385" y="25179"/>
                    <a:pt x="52388" y="25179"/>
                  </a:cubicBezTo>
                  <a:close/>
                  <a:moveTo>
                    <a:pt x="175265" y="334878"/>
                  </a:moveTo>
                  <a:lnTo>
                    <a:pt x="75536" y="334878"/>
                  </a:lnTo>
                  <a:lnTo>
                    <a:pt x="75536" y="309764"/>
                  </a:lnTo>
                  <a:cubicBezTo>
                    <a:pt x="75536" y="285200"/>
                    <a:pt x="95521" y="265217"/>
                    <a:pt x="120084" y="265217"/>
                  </a:cubicBezTo>
                  <a:lnTo>
                    <a:pt x="125055" y="265217"/>
                  </a:lnTo>
                  <a:lnTo>
                    <a:pt x="125055" y="297110"/>
                  </a:lnTo>
                  <a:lnTo>
                    <a:pt x="150233" y="297110"/>
                  </a:lnTo>
                  <a:lnTo>
                    <a:pt x="150233" y="265217"/>
                  </a:lnTo>
                  <a:lnTo>
                    <a:pt x="155205" y="265217"/>
                  </a:lnTo>
                  <a:cubicBezTo>
                    <a:pt x="171423" y="265217"/>
                    <a:pt x="185989" y="273882"/>
                    <a:pt x="193813" y="287501"/>
                  </a:cubicBezTo>
                  <a:cubicBezTo>
                    <a:pt x="183371" y="300758"/>
                    <a:pt x="176658" y="317082"/>
                    <a:pt x="175265" y="334878"/>
                  </a:cubicBezTo>
                  <a:close/>
                  <a:moveTo>
                    <a:pt x="104974" y="191359"/>
                  </a:moveTo>
                  <a:lnTo>
                    <a:pt x="170314" y="191359"/>
                  </a:lnTo>
                  <a:lnTo>
                    <a:pt x="170314" y="207367"/>
                  </a:lnTo>
                  <a:cubicBezTo>
                    <a:pt x="170314" y="225382"/>
                    <a:pt x="155659" y="240038"/>
                    <a:pt x="137644" y="240038"/>
                  </a:cubicBezTo>
                  <a:cubicBezTo>
                    <a:pt x="119629" y="240038"/>
                    <a:pt x="104974" y="225382"/>
                    <a:pt x="104974" y="207367"/>
                  </a:cubicBezTo>
                  <a:close/>
                  <a:moveTo>
                    <a:pt x="170314" y="166180"/>
                  </a:moveTo>
                  <a:lnTo>
                    <a:pt x="104974" y="166180"/>
                  </a:lnTo>
                  <a:lnTo>
                    <a:pt x="104974" y="148861"/>
                  </a:lnTo>
                  <a:cubicBezTo>
                    <a:pt x="104974" y="142213"/>
                    <a:pt x="110381" y="136805"/>
                    <a:pt x="117029" y="136805"/>
                  </a:cubicBezTo>
                  <a:lnTo>
                    <a:pt x="158258" y="136805"/>
                  </a:lnTo>
                  <a:cubicBezTo>
                    <a:pt x="164906" y="136805"/>
                    <a:pt x="170314" y="142213"/>
                    <a:pt x="170314" y="148861"/>
                  </a:cubicBezTo>
                  <a:lnTo>
                    <a:pt x="170314" y="166180"/>
                  </a:lnTo>
                  <a:close/>
                  <a:moveTo>
                    <a:pt x="52388" y="404539"/>
                  </a:moveTo>
                  <a:cubicBezTo>
                    <a:pt x="37385" y="404539"/>
                    <a:pt x="25179" y="392333"/>
                    <a:pt x="25179" y="377330"/>
                  </a:cubicBezTo>
                  <a:lnTo>
                    <a:pt x="25179" y="360057"/>
                  </a:lnTo>
                  <a:lnTo>
                    <a:pt x="50358" y="360057"/>
                  </a:lnTo>
                  <a:lnTo>
                    <a:pt x="176904" y="360057"/>
                  </a:lnTo>
                  <a:cubicBezTo>
                    <a:pt x="180554" y="377274"/>
                    <a:pt x="189258" y="392644"/>
                    <a:pt x="201386" y="404539"/>
                  </a:cubicBezTo>
                  <a:close/>
                  <a:moveTo>
                    <a:pt x="262909" y="404539"/>
                  </a:moveTo>
                  <a:cubicBezTo>
                    <a:pt x="228315" y="404539"/>
                    <a:pt x="200171" y="376395"/>
                    <a:pt x="200171" y="341802"/>
                  </a:cubicBezTo>
                  <a:cubicBezTo>
                    <a:pt x="200171" y="307209"/>
                    <a:pt x="228315" y="279065"/>
                    <a:pt x="262909" y="279065"/>
                  </a:cubicBezTo>
                  <a:cubicBezTo>
                    <a:pt x="297503" y="279065"/>
                    <a:pt x="325646" y="307209"/>
                    <a:pt x="325646" y="341802"/>
                  </a:cubicBezTo>
                  <a:cubicBezTo>
                    <a:pt x="325646" y="376395"/>
                    <a:pt x="297503" y="404539"/>
                    <a:pt x="262909" y="4045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40" name="Google Shape;740;p75"/>
            <p:cNvSpPr/>
            <p:nvPr/>
          </p:nvSpPr>
          <p:spPr>
            <a:xfrm>
              <a:off x="2982709" y="3256975"/>
              <a:ext cx="56652" cy="56652"/>
            </a:xfrm>
            <a:custGeom>
              <a:avLst/>
              <a:gdLst/>
              <a:ahLst/>
              <a:cxnLst/>
              <a:rect l="l" t="t" r="r" b="b"/>
              <a:pathLst>
                <a:path w="75536" h="75536" extrusionOk="0">
                  <a:moveTo>
                    <a:pt x="50358" y="0"/>
                  </a:moveTo>
                  <a:lnTo>
                    <a:pt x="25179" y="0"/>
                  </a:lnTo>
                  <a:lnTo>
                    <a:pt x="25179" y="25179"/>
                  </a:lnTo>
                  <a:lnTo>
                    <a:pt x="0" y="25179"/>
                  </a:lnTo>
                  <a:lnTo>
                    <a:pt x="0" y="50358"/>
                  </a:lnTo>
                  <a:lnTo>
                    <a:pt x="25179" y="50358"/>
                  </a:lnTo>
                  <a:lnTo>
                    <a:pt x="25179" y="75536"/>
                  </a:lnTo>
                  <a:lnTo>
                    <a:pt x="50358" y="75536"/>
                  </a:lnTo>
                  <a:lnTo>
                    <a:pt x="50358" y="50358"/>
                  </a:lnTo>
                  <a:lnTo>
                    <a:pt x="75536" y="50358"/>
                  </a:lnTo>
                  <a:lnTo>
                    <a:pt x="75536" y="25179"/>
                  </a:lnTo>
                  <a:lnTo>
                    <a:pt x="50358"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41" name="Google Shape;741;p75"/>
          <p:cNvGrpSpPr/>
          <p:nvPr/>
        </p:nvGrpSpPr>
        <p:grpSpPr>
          <a:xfrm>
            <a:off x="4748224" y="3228275"/>
            <a:ext cx="299627" cy="322289"/>
            <a:chOff x="4748224" y="3028950"/>
            <a:chExt cx="299627" cy="322289"/>
          </a:xfrm>
        </p:grpSpPr>
        <p:sp>
          <p:nvSpPr>
            <p:cNvPr id="742" name="Google Shape;742;p75"/>
            <p:cNvSpPr/>
            <p:nvPr/>
          </p:nvSpPr>
          <p:spPr>
            <a:xfrm>
              <a:off x="4748224" y="3028950"/>
              <a:ext cx="299627" cy="322289"/>
            </a:xfrm>
            <a:custGeom>
              <a:avLst/>
              <a:gdLst/>
              <a:ahLst/>
              <a:cxnLst/>
              <a:rect l="l" t="t" r="r" b="b"/>
              <a:pathLst>
                <a:path w="399503" h="429718" extrusionOk="0">
                  <a:moveTo>
                    <a:pt x="0" y="0"/>
                  </a:moveTo>
                  <a:lnTo>
                    <a:pt x="0" y="429718"/>
                  </a:lnTo>
                  <a:lnTo>
                    <a:pt x="399503" y="429718"/>
                  </a:lnTo>
                  <a:lnTo>
                    <a:pt x="399503" y="0"/>
                  </a:lnTo>
                  <a:close/>
                  <a:moveTo>
                    <a:pt x="185522" y="404539"/>
                  </a:moveTo>
                  <a:lnTo>
                    <a:pt x="185522" y="332279"/>
                  </a:lnTo>
                  <a:lnTo>
                    <a:pt x="172130" y="332530"/>
                  </a:lnTo>
                  <a:cubicBezTo>
                    <a:pt x="158034" y="332494"/>
                    <a:pt x="146578" y="321015"/>
                    <a:pt x="146578" y="306912"/>
                  </a:cubicBezTo>
                  <a:cubicBezTo>
                    <a:pt x="146578" y="292785"/>
                    <a:pt x="158071" y="281292"/>
                    <a:pt x="172198" y="281292"/>
                  </a:cubicBezTo>
                  <a:cubicBezTo>
                    <a:pt x="179228" y="281292"/>
                    <a:pt x="185788" y="284092"/>
                    <a:pt x="190671" y="289177"/>
                  </a:cubicBezTo>
                  <a:lnTo>
                    <a:pt x="199752" y="298632"/>
                  </a:lnTo>
                  <a:lnTo>
                    <a:pt x="208832" y="289177"/>
                  </a:lnTo>
                  <a:cubicBezTo>
                    <a:pt x="213714" y="284092"/>
                    <a:pt x="220276" y="281292"/>
                    <a:pt x="227306" y="281292"/>
                  </a:cubicBezTo>
                  <a:cubicBezTo>
                    <a:pt x="241433" y="281292"/>
                    <a:pt x="252925" y="292785"/>
                    <a:pt x="252925" y="306912"/>
                  </a:cubicBezTo>
                  <a:cubicBezTo>
                    <a:pt x="252925" y="321016"/>
                    <a:pt x="241470" y="332494"/>
                    <a:pt x="227374" y="332530"/>
                  </a:cubicBezTo>
                  <a:lnTo>
                    <a:pt x="213982" y="332279"/>
                  </a:lnTo>
                  <a:lnTo>
                    <a:pt x="213982" y="404539"/>
                  </a:lnTo>
                  <a:close/>
                  <a:moveTo>
                    <a:pt x="374325" y="404539"/>
                  </a:moveTo>
                  <a:lnTo>
                    <a:pt x="239161" y="404539"/>
                  </a:lnTo>
                  <a:lnTo>
                    <a:pt x="239161" y="356313"/>
                  </a:lnTo>
                  <a:cubicBezTo>
                    <a:pt x="261472" y="350959"/>
                    <a:pt x="278104" y="330841"/>
                    <a:pt x="278104" y="306912"/>
                  </a:cubicBezTo>
                  <a:cubicBezTo>
                    <a:pt x="278104" y="278901"/>
                    <a:pt x="255316" y="256114"/>
                    <a:pt x="227306" y="256114"/>
                  </a:cubicBezTo>
                  <a:cubicBezTo>
                    <a:pt x="217353" y="256114"/>
                    <a:pt x="207879" y="258939"/>
                    <a:pt x="199752" y="264216"/>
                  </a:cubicBezTo>
                  <a:cubicBezTo>
                    <a:pt x="191625" y="258938"/>
                    <a:pt x="182150" y="256114"/>
                    <a:pt x="172198" y="256114"/>
                  </a:cubicBezTo>
                  <a:cubicBezTo>
                    <a:pt x="144187" y="256114"/>
                    <a:pt x="121400" y="278901"/>
                    <a:pt x="121400" y="306912"/>
                  </a:cubicBezTo>
                  <a:cubicBezTo>
                    <a:pt x="121400" y="330841"/>
                    <a:pt x="138032" y="350959"/>
                    <a:pt x="160343" y="356313"/>
                  </a:cubicBezTo>
                  <a:lnTo>
                    <a:pt x="160343" y="404539"/>
                  </a:lnTo>
                  <a:lnTo>
                    <a:pt x="25179" y="404539"/>
                  </a:lnTo>
                  <a:lnTo>
                    <a:pt x="25179" y="75536"/>
                  </a:lnTo>
                  <a:lnTo>
                    <a:pt x="160343" y="75536"/>
                  </a:lnTo>
                  <a:lnTo>
                    <a:pt x="160343" y="123780"/>
                  </a:lnTo>
                  <a:cubicBezTo>
                    <a:pt x="138032" y="129134"/>
                    <a:pt x="121400" y="149252"/>
                    <a:pt x="121400" y="173181"/>
                  </a:cubicBezTo>
                  <a:cubicBezTo>
                    <a:pt x="121400" y="201192"/>
                    <a:pt x="144187" y="223980"/>
                    <a:pt x="172198" y="223980"/>
                  </a:cubicBezTo>
                  <a:cubicBezTo>
                    <a:pt x="182150" y="223980"/>
                    <a:pt x="191625" y="221155"/>
                    <a:pt x="199752" y="215876"/>
                  </a:cubicBezTo>
                  <a:cubicBezTo>
                    <a:pt x="207879" y="221155"/>
                    <a:pt x="217353" y="223980"/>
                    <a:pt x="227306" y="223980"/>
                  </a:cubicBezTo>
                  <a:cubicBezTo>
                    <a:pt x="255316" y="223980"/>
                    <a:pt x="278104" y="201192"/>
                    <a:pt x="278104" y="173181"/>
                  </a:cubicBezTo>
                  <a:cubicBezTo>
                    <a:pt x="278104" y="149252"/>
                    <a:pt x="261472" y="129134"/>
                    <a:pt x="239161" y="123780"/>
                  </a:cubicBezTo>
                  <a:lnTo>
                    <a:pt x="239161" y="75536"/>
                  </a:lnTo>
                  <a:lnTo>
                    <a:pt x="374325" y="75536"/>
                  </a:lnTo>
                  <a:close/>
                  <a:moveTo>
                    <a:pt x="227374" y="147562"/>
                  </a:moveTo>
                  <a:cubicBezTo>
                    <a:pt x="241470" y="147598"/>
                    <a:pt x="252925" y="159077"/>
                    <a:pt x="252925" y="173181"/>
                  </a:cubicBezTo>
                  <a:cubicBezTo>
                    <a:pt x="252925" y="187308"/>
                    <a:pt x="241433" y="198801"/>
                    <a:pt x="227306" y="198801"/>
                  </a:cubicBezTo>
                  <a:cubicBezTo>
                    <a:pt x="220276" y="198801"/>
                    <a:pt x="213715" y="196001"/>
                    <a:pt x="208832" y="190916"/>
                  </a:cubicBezTo>
                  <a:lnTo>
                    <a:pt x="199752" y="181460"/>
                  </a:lnTo>
                  <a:lnTo>
                    <a:pt x="190671" y="190916"/>
                  </a:lnTo>
                  <a:cubicBezTo>
                    <a:pt x="185789" y="196000"/>
                    <a:pt x="179228" y="198801"/>
                    <a:pt x="172198" y="198801"/>
                  </a:cubicBezTo>
                  <a:cubicBezTo>
                    <a:pt x="158071" y="198801"/>
                    <a:pt x="146578" y="187308"/>
                    <a:pt x="146578" y="173181"/>
                  </a:cubicBezTo>
                  <a:cubicBezTo>
                    <a:pt x="146578" y="159077"/>
                    <a:pt x="158034" y="147599"/>
                    <a:pt x="172130" y="147562"/>
                  </a:cubicBezTo>
                  <a:lnTo>
                    <a:pt x="185522" y="147814"/>
                  </a:lnTo>
                  <a:lnTo>
                    <a:pt x="185522" y="75553"/>
                  </a:lnTo>
                  <a:lnTo>
                    <a:pt x="213982" y="75553"/>
                  </a:lnTo>
                  <a:lnTo>
                    <a:pt x="213982" y="147814"/>
                  </a:lnTo>
                  <a:close/>
                  <a:moveTo>
                    <a:pt x="25179" y="50358"/>
                  </a:moveTo>
                  <a:lnTo>
                    <a:pt x="25179" y="25179"/>
                  </a:lnTo>
                  <a:lnTo>
                    <a:pt x="374325" y="25179"/>
                  </a:lnTo>
                  <a:lnTo>
                    <a:pt x="374325" y="5035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43" name="Google Shape;743;p75"/>
            <p:cNvSpPr/>
            <p:nvPr/>
          </p:nvSpPr>
          <p:spPr>
            <a:xfrm>
              <a:off x="4785992" y="3199851"/>
              <a:ext cx="27696" cy="18883"/>
            </a:xfrm>
            <a:custGeom>
              <a:avLst/>
              <a:gdLst/>
              <a:ahLst/>
              <a:cxnLst/>
              <a:rect l="l" t="t" r="r" b="b"/>
              <a:pathLst>
                <a:path w="36928" h="25178" extrusionOk="0">
                  <a:moveTo>
                    <a:pt x="0" y="0"/>
                  </a:moveTo>
                  <a:lnTo>
                    <a:pt x="36929" y="0"/>
                  </a:lnTo>
                  <a:lnTo>
                    <a:pt x="3692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44" name="Google Shape;744;p75"/>
            <p:cNvSpPr/>
            <p:nvPr/>
          </p:nvSpPr>
          <p:spPr>
            <a:xfrm rot="-4119621">
              <a:off x="4797713" y="3151735"/>
              <a:ext cx="18865" cy="27669"/>
            </a:xfrm>
            <a:custGeom>
              <a:avLst/>
              <a:gdLst/>
              <a:ahLst/>
              <a:cxnLst/>
              <a:rect l="l" t="t" r="r" b="b"/>
              <a:pathLst>
                <a:path w="25192" h="36949" extrusionOk="0">
                  <a:moveTo>
                    <a:pt x="0" y="0"/>
                  </a:moveTo>
                  <a:lnTo>
                    <a:pt x="25193" y="0"/>
                  </a:lnTo>
                  <a:lnTo>
                    <a:pt x="25193" y="36950"/>
                  </a:lnTo>
                  <a:lnTo>
                    <a:pt x="0" y="3695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45" name="Google Shape;745;p75"/>
            <p:cNvSpPr/>
            <p:nvPr/>
          </p:nvSpPr>
          <p:spPr>
            <a:xfrm rot="-1280379">
              <a:off x="4793342" y="3243674"/>
              <a:ext cx="27669" cy="18865"/>
            </a:xfrm>
            <a:custGeom>
              <a:avLst/>
              <a:gdLst/>
              <a:ahLst/>
              <a:cxnLst/>
              <a:rect l="l" t="t" r="r" b="b"/>
              <a:pathLst>
                <a:path w="36949" h="25192" extrusionOk="0">
                  <a:moveTo>
                    <a:pt x="0" y="0"/>
                  </a:moveTo>
                  <a:lnTo>
                    <a:pt x="36950" y="0"/>
                  </a:lnTo>
                  <a:lnTo>
                    <a:pt x="36950" y="25193"/>
                  </a:lnTo>
                  <a:lnTo>
                    <a:pt x="0" y="2519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46" name="Google Shape;746;p75"/>
            <p:cNvSpPr/>
            <p:nvPr/>
          </p:nvSpPr>
          <p:spPr>
            <a:xfrm>
              <a:off x="4982387" y="3199851"/>
              <a:ext cx="27696" cy="18883"/>
            </a:xfrm>
            <a:custGeom>
              <a:avLst/>
              <a:gdLst/>
              <a:ahLst/>
              <a:cxnLst/>
              <a:rect l="l" t="t" r="r" b="b"/>
              <a:pathLst>
                <a:path w="36928" h="25178" extrusionOk="0">
                  <a:moveTo>
                    <a:pt x="0" y="0"/>
                  </a:moveTo>
                  <a:lnTo>
                    <a:pt x="36929" y="0"/>
                  </a:lnTo>
                  <a:lnTo>
                    <a:pt x="3692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47" name="Google Shape;747;p75"/>
            <p:cNvSpPr/>
            <p:nvPr/>
          </p:nvSpPr>
          <p:spPr>
            <a:xfrm rot="-1280379">
              <a:off x="4975299" y="3156067"/>
              <a:ext cx="27669" cy="18865"/>
            </a:xfrm>
            <a:custGeom>
              <a:avLst/>
              <a:gdLst/>
              <a:ahLst/>
              <a:cxnLst/>
              <a:rect l="l" t="t" r="r" b="b"/>
              <a:pathLst>
                <a:path w="36949" h="25192" extrusionOk="0">
                  <a:moveTo>
                    <a:pt x="0" y="0"/>
                  </a:moveTo>
                  <a:lnTo>
                    <a:pt x="36950" y="0"/>
                  </a:lnTo>
                  <a:lnTo>
                    <a:pt x="36950" y="25193"/>
                  </a:lnTo>
                  <a:lnTo>
                    <a:pt x="0" y="2519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48" name="Google Shape;748;p75"/>
            <p:cNvSpPr/>
            <p:nvPr/>
          </p:nvSpPr>
          <p:spPr>
            <a:xfrm rot="-4119621">
              <a:off x="4979729" y="3239181"/>
              <a:ext cx="18865" cy="27669"/>
            </a:xfrm>
            <a:custGeom>
              <a:avLst/>
              <a:gdLst/>
              <a:ahLst/>
              <a:cxnLst/>
              <a:rect l="l" t="t" r="r" b="b"/>
              <a:pathLst>
                <a:path w="25192" h="36949" extrusionOk="0">
                  <a:moveTo>
                    <a:pt x="0" y="0"/>
                  </a:moveTo>
                  <a:lnTo>
                    <a:pt x="25193" y="0"/>
                  </a:lnTo>
                  <a:lnTo>
                    <a:pt x="25193" y="36950"/>
                  </a:lnTo>
                  <a:lnTo>
                    <a:pt x="0" y="3695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49" name="Google Shape;749;p75"/>
          <p:cNvGrpSpPr/>
          <p:nvPr/>
        </p:nvGrpSpPr>
        <p:grpSpPr>
          <a:xfrm>
            <a:off x="1523740" y="3228275"/>
            <a:ext cx="227868" cy="322289"/>
            <a:chOff x="1523740" y="3028950"/>
            <a:chExt cx="227868" cy="322289"/>
          </a:xfrm>
        </p:grpSpPr>
        <p:sp>
          <p:nvSpPr>
            <p:cNvPr id="750" name="Google Shape;750;p75"/>
            <p:cNvSpPr/>
            <p:nvPr/>
          </p:nvSpPr>
          <p:spPr>
            <a:xfrm>
              <a:off x="1523740" y="3028950"/>
              <a:ext cx="227868" cy="322289"/>
            </a:xfrm>
            <a:custGeom>
              <a:avLst/>
              <a:gdLst/>
              <a:ahLst/>
              <a:cxnLst/>
              <a:rect l="l" t="t" r="r" b="b"/>
              <a:pathLst>
                <a:path w="303824" h="429718" extrusionOk="0">
                  <a:moveTo>
                    <a:pt x="0" y="0"/>
                  </a:moveTo>
                  <a:lnTo>
                    <a:pt x="0" y="429718"/>
                  </a:lnTo>
                  <a:lnTo>
                    <a:pt x="303824" y="429718"/>
                  </a:lnTo>
                  <a:lnTo>
                    <a:pt x="303824" y="0"/>
                  </a:lnTo>
                  <a:close/>
                  <a:moveTo>
                    <a:pt x="25179" y="404539"/>
                  </a:moveTo>
                  <a:lnTo>
                    <a:pt x="25179" y="227448"/>
                  </a:lnTo>
                  <a:lnTo>
                    <a:pt x="57911" y="227448"/>
                  </a:lnTo>
                  <a:lnTo>
                    <a:pt x="57911" y="202270"/>
                  </a:lnTo>
                  <a:lnTo>
                    <a:pt x="25179" y="202270"/>
                  </a:lnTo>
                  <a:lnTo>
                    <a:pt x="25179" y="25179"/>
                  </a:lnTo>
                  <a:lnTo>
                    <a:pt x="278645" y="25179"/>
                  </a:lnTo>
                  <a:lnTo>
                    <a:pt x="278645" y="202270"/>
                  </a:lnTo>
                  <a:lnTo>
                    <a:pt x="245913" y="202270"/>
                  </a:lnTo>
                  <a:lnTo>
                    <a:pt x="245913" y="227448"/>
                  </a:lnTo>
                  <a:lnTo>
                    <a:pt x="278645" y="227448"/>
                  </a:lnTo>
                  <a:lnTo>
                    <a:pt x="278645" y="40453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51" name="Google Shape;751;p75"/>
            <p:cNvSpPr/>
            <p:nvPr/>
          </p:nvSpPr>
          <p:spPr>
            <a:xfrm>
              <a:off x="1606201" y="3180652"/>
              <a:ext cx="62947" cy="18883"/>
            </a:xfrm>
            <a:custGeom>
              <a:avLst/>
              <a:gdLst/>
              <a:ahLst/>
              <a:cxnLst/>
              <a:rect l="l" t="t" r="r" b="b"/>
              <a:pathLst>
                <a:path w="83929" h="25178" extrusionOk="0">
                  <a:moveTo>
                    <a:pt x="0" y="0"/>
                  </a:moveTo>
                  <a:lnTo>
                    <a:pt x="83929" y="0"/>
                  </a:lnTo>
                  <a:lnTo>
                    <a:pt x="8392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52" name="Google Shape;752;p75"/>
            <p:cNvSpPr/>
            <p:nvPr/>
          </p:nvSpPr>
          <p:spPr>
            <a:xfrm>
              <a:off x="1654170" y="3066718"/>
              <a:ext cx="59635" cy="100388"/>
            </a:xfrm>
            <a:custGeom>
              <a:avLst/>
              <a:gdLst/>
              <a:ahLst/>
              <a:cxnLst/>
              <a:rect l="l" t="t" r="r" b="b"/>
              <a:pathLst>
                <a:path w="79514" h="133850" extrusionOk="0">
                  <a:moveTo>
                    <a:pt x="39757" y="133850"/>
                  </a:moveTo>
                  <a:cubicBezTo>
                    <a:pt x="61680" y="133850"/>
                    <a:pt x="79515" y="116015"/>
                    <a:pt x="79515" y="94093"/>
                  </a:cubicBezTo>
                  <a:lnTo>
                    <a:pt x="79515" y="39757"/>
                  </a:lnTo>
                  <a:cubicBezTo>
                    <a:pt x="79515" y="17835"/>
                    <a:pt x="61680" y="0"/>
                    <a:pt x="39757" y="0"/>
                  </a:cubicBezTo>
                  <a:cubicBezTo>
                    <a:pt x="17835" y="0"/>
                    <a:pt x="0" y="17835"/>
                    <a:pt x="0" y="39757"/>
                  </a:cubicBezTo>
                  <a:lnTo>
                    <a:pt x="0" y="94093"/>
                  </a:lnTo>
                  <a:cubicBezTo>
                    <a:pt x="0" y="116015"/>
                    <a:pt x="17835" y="133850"/>
                    <a:pt x="39757" y="133850"/>
                  </a:cubicBezTo>
                  <a:close/>
                  <a:moveTo>
                    <a:pt x="39757" y="108672"/>
                  </a:moveTo>
                  <a:cubicBezTo>
                    <a:pt x="31719" y="108672"/>
                    <a:pt x="25179" y="102132"/>
                    <a:pt x="25179" y="94093"/>
                  </a:cubicBezTo>
                  <a:lnTo>
                    <a:pt x="25179" y="79515"/>
                  </a:lnTo>
                  <a:lnTo>
                    <a:pt x="54336" y="79515"/>
                  </a:lnTo>
                  <a:lnTo>
                    <a:pt x="54336" y="94093"/>
                  </a:lnTo>
                  <a:cubicBezTo>
                    <a:pt x="54336" y="102132"/>
                    <a:pt x="47796" y="108672"/>
                    <a:pt x="39757" y="108672"/>
                  </a:cubicBezTo>
                  <a:close/>
                  <a:moveTo>
                    <a:pt x="39757" y="25179"/>
                  </a:moveTo>
                  <a:cubicBezTo>
                    <a:pt x="47796" y="25179"/>
                    <a:pt x="54336" y="31719"/>
                    <a:pt x="54336" y="39757"/>
                  </a:cubicBezTo>
                  <a:lnTo>
                    <a:pt x="54336" y="54336"/>
                  </a:lnTo>
                  <a:lnTo>
                    <a:pt x="25179" y="54336"/>
                  </a:lnTo>
                  <a:lnTo>
                    <a:pt x="25179" y="39757"/>
                  </a:lnTo>
                  <a:cubicBezTo>
                    <a:pt x="25179" y="31719"/>
                    <a:pt x="31719" y="25179"/>
                    <a:pt x="39757" y="2517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53" name="Google Shape;753;p75"/>
            <p:cNvSpPr/>
            <p:nvPr/>
          </p:nvSpPr>
          <p:spPr>
            <a:xfrm>
              <a:off x="1654170" y="3213082"/>
              <a:ext cx="59635" cy="100388"/>
            </a:xfrm>
            <a:custGeom>
              <a:avLst/>
              <a:gdLst/>
              <a:ahLst/>
              <a:cxnLst/>
              <a:rect l="l" t="t" r="r" b="b"/>
              <a:pathLst>
                <a:path w="79514" h="133850" extrusionOk="0">
                  <a:moveTo>
                    <a:pt x="39757" y="0"/>
                  </a:moveTo>
                  <a:cubicBezTo>
                    <a:pt x="17835" y="0"/>
                    <a:pt x="0" y="17835"/>
                    <a:pt x="0" y="39757"/>
                  </a:cubicBezTo>
                  <a:lnTo>
                    <a:pt x="0" y="94093"/>
                  </a:lnTo>
                  <a:cubicBezTo>
                    <a:pt x="0" y="116015"/>
                    <a:pt x="17835" y="133850"/>
                    <a:pt x="39757" y="133850"/>
                  </a:cubicBezTo>
                  <a:cubicBezTo>
                    <a:pt x="61680" y="133850"/>
                    <a:pt x="79515" y="116015"/>
                    <a:pt x="79515" y="94093"/>
                  </a:cubicBezTo>
                  <a:lnTo>
                    <a:pt x="79515" y="39757"/>
                  </a:lnTo>
                  <a:cubicBezTo>
                    <a:pt x="79515" y="17835"/>
                    <a:pt x="61680" y="0"/>
                    <a:pt x="39757" y="0"/>
                  </a:cubicBezTo>
                  <a:close/>
                  <a:moveTo>
                    <a:pt x="39757" y="25179"/>
                  </a:moveTo>
                  <a:cubicBezTo>
                    <a:pt x="47796" y="25179"/>
                    <a:pt x="54336" y="31719"/>
                    <a:pt x="54336" y="39757"/>
                  </a:cubicBezTo>
                  <a:lnTo>
                    <a:pt x="54336" y="54336"/>
                  </a:lnTo>
                  <a:lnTo>
                    <a:pt x="25179" y="54336"/>
                  </a:lnTo>
                  <a:lnTo>
                    <a:pt x="25179" y="39757"/>
                  </a:lnTo>
                  <a:cubicBezTo>
                    <a:pt x="25179" y="31719"/>
                    <a:pt x="31719" y="25179"/>
                    <a:pt x="39757" y="25179"/>
                  </a:cubicBezTo>
                  <a:close/>
                  <a:moveTo>
                    <a:pt x="39757" y="108672"/>
                  </a:moveTo>
                  <a:cubicBezTo>
                    <a:pt x="31719" y="108672"/>
                    <a:pt x="25179" y="102132"/>
                    <a:pt x="25179" y="94093"/>
                  </a:cubicBezTo>
                  <a:lnTo>
                    <a:pt x="25179" y="79515"/>
                  </a:lnTo>
                  <a:lnTo>
                    <a:pt x="54336" y="79515"/>
                  </a:lnTo>
                  <a:lnTo>
                    <a:pt x="54336" y="94093"/>
                  </a:lnTo>
                  <a:cubicBezTo>
                    <a:pt x="54336" y="102132"/>
                    <a:pt x="47796" y="108672"/>
                    <a:pt x="39757" y="10867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54" name="Google Shape;754;p75"/>
            <p:cNvSpPr/>
            <p:nvPr/>
          </p:nvSpPr>
          <p:spPr>
            <a:xfrm>
              <a:off x="1561542" y="3066718"/>
              <a:ext cx="59635" cy="100388"/>
            </a:xfrm>
            <a:custGeom>
              <a:avLst/>
              <a:gdLst/>
              <a:ahLst/>
              <a:cxnLst/>
              <a:rect l="l" t="t" r="r" b="b"/>
              <a:pathLst>
                <a:path w="79514" h="133850" extrusionOk="0">
                  <a:moveTo>
                    <a:pt x="39757" y="133850"/>
                  </a:moveTo>
                  <a:cubicBezTo>
                    <a:pt x="61680" y="133850"/>
                    <a:pt x="79515" y="116015"/>
                    <a:pt x="79515" y="94093"/>
                  </a:cubicBezTo>
                  <a:lnTo>
                    <a:pt x="79515" y="39757"/>
                  </a:lnTo>
                  <a:cubicBezTo>
                    <a:pt x="79515" y="17835"/>
                    <a:pt x="61680" y="0"/>
                    <a:pt x="39757" y="0"/>
                  </a:cubicBezTo>
                  <a:cubicBezTo>
                    <a:pt x="17835" y="0"/>
                    <a:pt x="0" y="17835"/>
                    <a:pt x="0" y="39757"/>
                  </a:cubicBezTo>
                  <a:lnTo>
                    <a:pt x="0" y="94093"/>
                  </a:lnTo>
                  <a:cubicBezTo>
                    <a:pt x="0" y="116015"/>
                    <a:pt x="17835" y="133850"/>
                    <a:pt x="39757" y="133850"/>
                  </a:cubicBezTo>
                  <a:close/>
                  <a:moveTo>
                    <a:pt x="39757" y="108672"/>
                  </a:moveTo>
                  <a:cubicBezTo>
                    <a:pt x="31719" y="108672"/>
                    <a:pt x="25179" y="102132"/>
                    <a:pt x="25179" y="94093"/>
                  </a:cubicBezTo>
                  <a:lnTo>
                    <a:pt x="25179" y="79515"/>
                  </a:lnTo>
                  <a:lnTo>
                    <a:pt x="54336" y="79515"/>
                  </a:lnTo>
                  <a:lnTo>
                    <a:pt x="54336" y="94093"/>
                  </a:lnTo>
                  <a:cubicBezTo>
                    <a:pt x="54336" y="102132"/>
                    <a:pt x="47796" y="108672"/>
                    <a:pt x="39757" y="108672"/>
                  </a:cubicBezTo>
                  <a:close/>
                  <a:moveTo>
                    <a:pt x="39757" y="25179"/>
                  </a:moveTo>
                  <a:cubicBezTo>
                    <a:pt x="47796" y="25179"/>
                    <a:pt x="54336" y="31719"/>
                    <a:pt x="54336" y="39757"/>
                  </a:cubicBezTo>
                  <a:lnTo>
                    <a:pt x="54336" y="54336"/>
                  </a:lnTo>
                  <a:lnTo>
                    <a:pt x="25179" y="54336"/>
                  </a:lnTo>
                  <a:lnTo>
                    <a:pt x="25179" y="39757"/>
                  </a:lnTo>
                  <a:cubicBezTo>
                    <a:pt x="25179" y="31719"/>
                    <a:pt x="31719" y="25179"/>
                    <a:pt x="39757" y="2517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55" name="Google Shape;755;p75"/>
            <p:cNvSpPr/>
            <p:nvPr/>
          </p:nvSpPr>
          <p:spPr>
            <a:xfrm>
              <a:off x="1561542" y="3213082"/>
              <a:ext cx="59635" cy="100388"/>
            </a:xfrm>
            <a:custGeom>
              <a:avLst/>
              <a:gdLst/>
              <a:ahLst/>
              <a:cxnLst/>
              <a:rect l="l" t="t" r="r" b="b"/>
              <a:pathLst>
                <a:path w="79514" h="133850" extrusionOk="0">
                  <a:moveTo>
                    <a:pt x="39757" y="0"/>
                  </a:moveTo>
                  <a:cubicBezTo>
                    <a:pt x="17835" y="0"/>
                    <a:pt x="0" y="17835"/>
                    <a:pt x="0" y="39757"/>
                  </a:cubicBezTo>
                  <a:lnTo>
                    <a:pt x="0" y="94093"/>
                  </a:lnTo>
                  <a:cubicBezTo>
                    <a:pt x="0" y="116015"/>
                    <a:pt x="17835" y="133850"/>
                    <a:pt x="39757" y="133850"/>
                  </a:cubicBezTo>
                  <a:cubicBezTo>
                    <a:pt x="61680" y="133850"/>
                    <a:pt x="79515" y="116015"/>
                    <a:pt x="79515" y="94093"/>
                  </a:cubicBezTo>
                  <a:lnTo>
                    <a:pt x="79515" y="39757"/>
                  </a:lnTo>
                  <a:cubicBezTo>
                    <a:pt x="79515" y="17835"/>
                    <a:pt x="61680" y="0"/>
                    <a:pt x="39757" y="0"/>
                  </a:cubicBezTo>
                  <a:close/>
                  <a:moveTo>
                    <a:pt x="39757" y="25179"/>
                  </a:moveTo>
                  <a:cubicBezTo>
                    <a:pt x="47796" y="25179"/>
                    <a:pt x="54336" y="31719"/>
                    <a:pt x="54336" y="39757"/>
                  </a:cubicBezTo>
                  <a:lnTo>
                    <a:pt x="54336" y="54336"/>
                  </a:lnTo>
                  <a:lnTo>
                    <a:pt x="25179" y="54336"/>
                  </a:lnTo>
                  <a:lnTo>
                    <a:pt x="25179" y="39757"/>
                  </a:lnTo>
                  <a:cubicBezTo>
                    <a:pt x="25179" y="31719"/>
                    <a:pt x="31719" y="25179"/>
                    <a:pt x="39757" y="25179"/>
                  </a:cubicBezTo>
                  <a:close/>
                  <a:moveTo>
                    <a:pt x="39757" y="108672"/>
                  </a:moveTo>
                  <a:cubicBezTo>
                    <a:pt x="31719" y="108672"/>
                    <a:pt x="25179" y="102132"/>
                    <a:pt x="25179" y="94093"/>
                  </a:cubicBezTo>
                  <a:lnTo>
                    <a:pt x="25179" y="79515"/>
                  </a:lnTo>
                  <a:lnTo>
                    <a:pt x="54336" y="79515"/>
                  </a:lnTo>
                  <a:lnTo>
                    <a:pt x="54336" y="94093"/>
                  </a:lnTo>
                  <a:cubicBezTo>
                    <a:pt x="54336" y="102132"/>
                    <a:pt x="47796" y="108672"/>
                    <a:pt x="39757" y="10867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56" name="Google Shape;756;p75"/>
          <p:cNvGrpSpPr/>
          <p:nvPr/>
        </p:nvGrpSpPr>
        <p:grpSpPr>
          <a:xfrm>
            <a:off x="3458296" y="3228275"/>
            <a:ext cx="271228" cy="322322"/>
            <a:chOff x="3458296" y="3028950"/>
            <a:chExt cx="271228" cy="322322"/>
          </a:xfrm>
        </p:grpSpPr>
        <p:sp>
          <p:nvSpPr>
            <p:cNvPr id="757" name="Google Shape;757;p75"/>
            <p:cNvSpPr/>
            <p:nvPr/>
          </p:nvSpPr>
          <p:spPr>
            <a:xfrm>
              <a:off x="3496065" y="3066718"/>
              <a:ext cx="64457" cy="64457"/>
            </a:xfrm>
            <a:custGeom>
              <a:avLst/>
              <a:gdLst/>
              <a:ahLst/>
              <a:cxnLst/>
              <a:rect l="l" t="t" r="r" b="b"/>
              <a:pathLst>
                <a:path w="85943" h="85943" extrusionOk="0">
                  <a:moveTo>
                    <a:pt x="42972" y="0"/>
                  </a:moveTo>
                  <a:cubicBezTo>
                    <a:pt x="19278" y="0"/>
                    <a:pt x="0" y="19277"/>
                    <a:pt x="0" y="42972"/>
                  </a:cubicBezTo>
                  <a:cubicBezTo>
                    <a:pt x="0" y="66666"/>
                    <a:pt x="19277" y="85944"/>
                    <a:pt x="42972" y="85944"/>
                  </a:cubicBezTo>
                  <a:cubicBezTo>
                    <a:pt x="66667" y="85944"/>
                    <a:pt x="85944" y="66667"/>
                    <a:pt x="85944" y="42972"/>
                  </a:cubicBezTo>
                  <a:cubicBezTo>
                    <a:pt x="85944" y="19277"/>
                    <a:pt x="66667" y="0"/>
                    <a:pt x="42972" y="0"/>
                  </a:cubicBezTo>
                  <a:close/>
                  <a:moveTo>
                    <a:pt x="42972" y="60765"/>
                  </a:moveTo>
                  <a:cubicBezTo>
                    <a:pt x="33161" y="60765"/>
                    <a:pt x="25179" y="52783"/>
                    <a:pt x="25179" y="42972"/>
                  </a:cubicBezTo>
                  <a:cubicBezTo>
                    <a:pt x="25179" y="33160"/>
                    <a:pt x="33160" y="25179"/>
                    <a:pt x="42972" y="25179"/>
                  </a:cubicBezTo>
                  <a:cubicBezTo>
                    <a:pt x="52783" y="25179"/>
                    <a:pt x="60765" y="33160"/>
                    <a:pt x="60765" y="42972"/>
                  </a:cubicBezTo>
                  <a:cubicBezTo>
                    <a:pt x="60765" y="52783"/>
                    <a:pt x="52783" y="60765"/>
                    <a:pt x="42972" y="6076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58" name="Google Shape;758;p75"/>
            <p:cNvSpPr/>
            <p:nvPr/>
          </p:nvSpPr>
          <p:spPr>
            <a:xfrm>
              <a:off x="3496065" y="3157865"/>
              <a:ext cx="64457" cy="64457"/>
            </a:xfrm>
            <a:custGeom>
              <a:avLst/>
              <a:gdLst/>
              <a:ahLst/>
              <a:cxnLst/>
              <a:rect l="l" t="t" r="r" b="b"/>
              <a:pathLst>
                <a:path w="85943" h="85943" extrusionOk="0">
                  <a:moveTo>
                    <a:pt x="42972" y="0"/>
                  </a:moveTo>
                  <a:cubicBezTo>
                    <a:pt x="19278" y="0"/>
                    <a:pt x="0" y="19277"/>
                    <a:pt x="0" y="42972"/>
                  </a:cubicBezTo>
                  <a:cubicBezTo>
                    <a:pt x="0" y="66667"/>
                    <a:pt x="19277" y="85944"/>
                    <a:pt x="42972" y="85944"/>
                  </a:cubicBezTo>
                  <a:cubicBezTo>
                    <a:pt x="66667" y="85944"/>
                    <a:pt x="85944" y="66667"/>
                    <a:pt x="85944" y="42972"/>
                  </a:cubicBezTo>
                  <a:cubicBezTo>
                    <a:pt x="85944" y="19277"/>
                    <a:pt x="66667" y="0"/>
                    <a:pt x="42972" y="0"/>
                  </a:cubicBezTo>
                  <a:close/>
                  <a:moveTo>
                    <a:pt x="42972" y="60765"/>
                  </a:moveTo>
                  <a:cubicBezTo>
                    <a:pt x="33161" y="60765"/>
                    <a:pt x="25179" y="52783"/>
                    <a:pt x="25179" y="42972"/>
                  </a:cubicBezTo>
                  <a:cubicBezTo>
                    <a:pt x="25179" y="33160"/>
                    <a:pt x="33160" y="25179"/>
                    <a:pt x="42972" y="25179"/>
                  </a:cubicBezTo>
                  <a:cubicBezTo>
                    <a:pt x="52783" y="25179"/>
                    <a:pt x="60765" y="33160"/>
                    <a:pt x="60765" y="42972"/>
                  </a:cubicBezTo>
                  <a:cubicBezTo>
                    <a:pt x="60765" y="52783"/>
                    <a:pt x="52783" y="60765"/>
                    <a:pt x="42972" y="6076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59" name="Google Shape;759;p75"/>
            <p:cNvSpPr/>
            <p:nvPr/>
          </p:nvSpPr>
          <p:spPr>
            <a:xfrm>
              <a:off x="3496065" y="3249012"/>
              <a:ext cx="64457" cy="64457"/>
            </a:xfrm>
            <a:custGeom>
              <a:avLst/>
              <a:gdLst/>
              <a:ahLst/>
              <a:cxnLst/>
              <a:rect l="l" t="t" r="r" b="b"/>
              <a:pathLst>
                <a:path w="85943" h="85943" extrusionOk="0">
                  <a:moveTo>
                    <a:pt x="42972" y="0"/>
                  </a:moveTo>
                  <a:cubicBezTo>
                    <a:pt x="19278" y="0"/>
                    <a:pt x="0" y="19277"/>
                    <a:pt x="0" y="42972"/>
                  </a:cubicBezTo>
                  <a:cubicBezTo>
                    <a:pt x="0" y="66667"/>
                    <a:pt x="19277" y="85944"/>
                    <a:pt x="42972" y="85944"/>
                  </a:cubicBezTo>
                  <a:cubicBezTo>
                    <a:pt x="66667" y="85944"/>
                    <a:pt x="85944" y="66667"/>
                    <a:pt x="85944" y="42972"/>
                  </a:cubicBezTo>
                  <a:cubicBezTo>
                    <a:pt x="85944" y="19277"/>
                    <a:pt x="66667" y="0"/>
                    <a:pt x="42972" y="0"/>
                  </a:cubicBezTo>
                  <a:close/>
                  <a:moveTo>
                    <a:pt x="42972" y="60765"/>
                  </a:moveTo>
                  <a:cubicBezTo>
                    <a:pt x="33161" y="60765"/>
                    <a:pt x="25179" y="52783"/>
                    <a:pt x="25179" y="42972"/>
                  </a:cubicBezTo>
                  <a:cubicBezTo>
                    <a:pt x="25179" y="33161"/>
                    <a:pt x="33160" y="25179"/>
                    <a:pt x="42972" y="25179"/>
                  </a:cubicBezTo>
                  <a:cubicBezTo>
                    <a:pt x="52783" y="25179"/>
                    <a:pt x="60765" y="33160"/>
                    <a:pt x="60765" y="42972"/>
                  </a:cubicBezTo>
                  <a:cubicBezTo>
                    <a:pt x="60765" y="52783"/>
                    <a:pt x="52783" y="60765"/>
                    <a:pt x="42972" y="6076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60" name="Google Shape;760;p75"/>
            <p:cNvSpPr/>
            <p:nvPr/>
          </p:nvSpPr>
          <p:spPr>
            <a:xfrm>
              <a:off x="3587212" y="3066718"/>
              <a:ext cx="64457" cy="64457"/>
            </a:xfrm>
            <a:custGeom>
              <a:avLst/>
              <a:gdLst/>
              <a:ahLst/>
              <a:cxnLst/>
              <a:rect l="l" t="t" r="r" b="b"/>
              <a:pathLst>
                <a:path w="85943" h="85943" extrusionOk="0">
                  <a:moveTo>
                    <a:pt x="42972" y="85944"/>
                  </a:moveTo>
                  <a:cubicBezTo>
                    <a:pt x="66666" y="85944"/>
                    <a:pt x="85944" y="66667"/>
                    <a:pt x="85944" y="42972"/>
                  </a:cubicBezTo>
                  <a:cubicBezTo>
                    <a:pt x="85944" y="19277"/>
                    <a:pt x="66667" y="0"/>
                    <a:pt x="42972" y="0"/>
                  </a:cubicBezTo>
                  <a:cubicBezTo>
                    <a:pt x="19277" y="0"/>
                    <a:pt x="0" y="19277"/>
                    <a:pt x="0" y="42972"/>
                  </a:cubicBezTo>
                  <a:cubicBezTo>
                    <a:pt x="0" y="66667"/>
                    <a:pt x="19277" y="85944"/>
                    <a:pt x="42972" y="85944"/>
                  </a:cubicBezTo>
                  <a:close/>
                  <a:moveTo>
                    <a:pt x="42972" y="25179"/>
                  </a:moveTo>
                  <a:cubicBezTo>
                    <a:pt x="52782" y="25179"/>
                    <a:pt x="60765" y="33160"/>
                    <a:pt x="60765" y="42972"/>
                  </a:cubicBezTo>
                  <a:cubicBezTo>
                    <a:pt x="60765" y="52782"/>
                    <a:pt x="52783" y="60765"/>
                    <a:pt x="42972" y="60765"/>
                  </a:cubicBezTo>
                  <a:cubicBezTo>
                    <a:pt x="33160" y="60765"/>
                    <a:pt x="25179" y="52783"/>
                    <a:pt x="25179" y="42972"/>
                  </a:cubicBezTo>
                  <a:cubicBezTo>
                    <a:pt x="25179" y="33160"/>
                    <a:pt x="33160" y="25179"/>
                    <a:pt x="42972" y="2517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61" name="Google Shape;761;p75"/>
            <p:cNvSpPr/>
            <p:nvPr/>
          </p:nvSpPr>
          <p:spPr>
            <a:xfrm>
              <a:off x="3587212" y="3157865"/>
              <a:ext cx="64457" cy="64457"/>
            </a:xfrm>
            <a:custGeom>
              <a:avLst/>
              <a:gdLst/>
              <a:ahLst/>
              <a:cxnLst/>
              <a:rect l="l" t="t" r="r" b="b"/>
              <a:pathLst>
                <a:path w="85943" h="85943" extrusionOk="0">
                  <a:moveTo>
                    <a:pt x="85944" y="42972"/>
                  </a:moveTo>
                  <a:cubicBezTo>
                    <a:pt x="85944" y="19277"/>
                    <a:pt x="66667" y="0"/>
                    <a:pt x="42972" y="0"/>
                  </a:cubicBezTo>
                  <a:cubicBezTo>
                    <a:pt x="19277" y="0"/>
                    <a:pt x="0" y="19277"/>
                    <a:pt x="0" y="42972"/>
                  </a:cubicBezTo>
                  <a:cubicBezTo>
                    <a:pt x="0" y="66667"/>
                    <a:pt x="19277" y="85944"/>
                    <a:pt x="42972" y="85944"/>
                  </a:cubicBezTo>
                  <a:cubicBezTo>
                    <a:pt x="66667" y="85944"/>
                    <a:pt x="85944" y="66667"/>
                    <a:pt x="85944" y="42972"/>
                  </a:cubicBezTo>
                  <a:close/>
                  <a:moveTo>
                    <a:pt x="25179" y="42972"/>
                  </a:moveTo>
                  <a:cubicBezTo>
                    <a:pt x="25179" y="33160"/>
                    <a:pt x="33160" y="25179"/>
                    <a:pt x="42972" y="25179"/>
                  </a:cubicBezTo>
                  <a:cubicBezTo>
                    <a:pt x="52782" y="25179"/>
                    <a:pt x="60765" y="33160"/>
                    <a:pt x="60765" y="42972"/>
                  </a:cubicBezTo>
                  <a:cubicBezTo>
                    <a:pt x="60765" y="52783"/>
                    <a:pt x="52783" y="60765"/>
                    <a:pt x="42972" y="60765"/>
                  </a:cubicBezTo>
                  <a:cubicBezTo>
                    <a:pt x="33160" y="60765"/>
                    <a:pt x="25179" y="52783"/>
                    <a:pt x="25179" y="4297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62" name="Google Shape;762;p75"/>
            <p:cNvSpPr/>
            <p:nvPr/>
          </p:nvSpPr>
          <p:spPr>
            <a:xfrm>
              <a:off x="3458296" y="3028950"/>
              <a:ext cx="271228" cy="322322"/>
            </a:xfrm>
            <a:custGeom>
              <a:avLst/>
              <a:gdLst/>
              <a:ahLst/>
              <a:cxnLst/>
              <a:rect l="l" t="t" r="r" b="b"/>
              <a:pathLst>
                <a:path w="361637" h="429763" extrusionOk="0">
                  <a:moveTo>
                    <a:pt x="357744" y="326647"/>
                  </a:moveTo>
                  <a:cubicBezTo>
                    <a:pt x="349838" y="301951"/>
                    <a:pt x="330848" y="283827"/>
                    <a:pt x="308021" y="276005"/>
                  </a:cubicBezTo>
                  <a:lnTo>
                    <a:pt x="308021" y="0"/>
                  </a:lnTo>
                  <a:lnTo>
                    <a:pt x="0" y="0"/>
                  </a:lnTo>
                  <a:lnTo>
                    <a:pt x="0" y="429718"/>
                  </a:lnTo>
                  <a:cubicBezTo>
                    <a:pt x="0" y="429718"/>
                    <a:pt x="279866" y="429757"/>
                    <a:pt x="282430" y="429757"/>
                  </a:cubicBezTo>
                  <a:cubicBezTo>
                    <a:pt x="335068" y="430420"/>
                    <a:pt x="374469" y="376687"/>
                    <a:pt x="357744" y="326647"/>
                  </a:cubicBezTo>
                  <a:close/>
                  <a:moveTo>
                    <a:pt x="328514" y="322786"/>
                  </a:moveTo>
                  <a:lnTo>
                    <a:pt x="228844" y="354694"/>
                  </a:lnTo>
                  <a:cubicBezTo>
                    <a:pt x="226689" y="330632"/>
                    <a:pt x="242847" y="306483"/>
                    <a:pt x="266112" y="299482"/>
                  </a:cubicBezTo>
                  <a:cubicBezTo>
                    <a:pt x="289110" y="291690"/>
                    <a:pt x="316264" y="301905"/>
                    <a:pt x="328514" y="322786"/>
                  </a:cubicBezTo>
                  <a:close/>
                  <a:moveTo>
                    <a:pt x="25179" y="25179"/>
                  </a:moveTo>
                  <a:lnTo>
                    <a:pt x="282842" y="25179"/>
                  </a:lnTo>
                  <a:lnTo>
                    <a:pt x="282842" y="271740"/>
                  </a:lnTo>
                  <a:cubicBezTo>
                    <a:pt x="214012" y="271472"/>
                    <a:pt x="177875" y="354154"/>
                    <a:pt x="224641" y="404539"/>
                  </a:cubicBezTo>
                  <a:lnTo>
                    <a:pt x="25179" y="404539"/>
                  </a:lnTo>
                  <a:close/>
                  <a:moveTo>
                    <a:pt x="330355" y="375367"/>
                  </a:moveTo>
                  <a:cubicBezTo>
                    <a:pt x="311359" y="412649"/>
                    <a:pt x="258031" y="414406"/>
                    <a:pt x="236519" y="378673"/>
                  </a:cubicBezTo>
                  <a:lnTo>
                    <a:pt x="336190" y="346766"/>
                  </a:lnTo>
                  <a:cubicBezTo>
                    <a:pt x="336932" y="356566"/>
                    <a:pt x="334969" y="366408"/>
                    <a:pt x="330355" y="37536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63" name="Google Shape;763;p75"/>
          <p:cNvGrpSpPr/>
          <p:nvPr/>
        </p:nvGrpSpPr>
        <p:grpSpPr>
          <a:xfrm>
            <a:off x="4110315" y="3228275"/>
            <a:ext cx="271301" cy="322289"/>
            <a:chOff x="4110315" y="3028950"/>
            <a:chExt cx="271301" cy="322289"/>
          </a:xfrm>
        </p:grpSpPr>
        <p:sp>
          <p:nvSpPr>
            <p:cNvPr id="764" name="Google Shape;764;p75"/>
            <p:cNvSpPr/>
            <p:nvPr/>
          </p:nvSpPr>
          <p:spPr>
            <a:xfrm>
              <a:off x="4110315" y="3028950"/>
              <a:ext cx="271301" cy="322289"/>
            </a:xfrm>
            <a:custGeom>
              <a:avLst/>
              <a:gdLst/>
              <a:ahLst/>
              <a:cxnLst/>
              <a:rect l="l" t="t" r="r" b="b"/>
              <a:pathLst>
                <a:path w="361735" h="429718" extrusionOk="0">
                  <a:moveTo>
                    <a:pt x="0" y="0"/>
                  </a:moveTo>
                  <a:lnTo>
                    <a:pt x="0" y="379360"/>
                  </a:lnTo>
                  <a:lnTo>
                    <a:pt x="54974" y="379360"/>
                  </a:lnTo>
                  <a:lnTo>
                    <a:pt x="54974" y="429718"/>
                  </a:lnTo>
                  <a:lnTo>
                    <a:pt x="306762" y="429718"/>
                  </a:lnTo>
                  <a:lnTo>
                    <a:pt x="306762" y="379360"/>
                  </a:lnTo>
                  <a:lnTo>
                    <a:pt x="361735" y="379360"/>
                  </a:lnTo>
                  <a:lnTo>
                    <a:pt x="361735" y="0"/>
                  </a:lnTo>
                  <a:close/>
                  <a:moveTo>
                    <a:pt x="25179" y="173734"/>
                  </a:moveTo>
                  <a:lnTo>
                    <a:pt x="61150" y="173734"/>
                  </a:lnTo>
                  <a:lnTo>
                    <a:pt x="82251" y="149336"/>
                  </a:lnTo>
                  <a:lnTo>
                    <a:pt x="135965" y="211444"/>
                  </a:lnTo>
                  <a:lnTo>
                    <a:pt x="168580" y="173734"/>
                  </a:lnTo>
                  <a:lnTo>
                    <a:pt x="205508" y="173734"/>
                  </a:lnTo>
                  <a:lnTo>
                    <a:pt x="226610" y="149336"/>
                  </a:lnTo>
                  <a:lnTo>
                    <a:pt x="280325" y="211444"/>
                  </a:lnTo>
                  <a:lnTo>
                    <a:pt x="312937" y="173734"/>
                  </a:lnTo>
                  <a:lnTo>
                    <a:pt x="336556" y="173734"/>
                  </a:lnTo>
                  <a:lnTo>
                    <a:pt x="336556" y="253466"/>
                  </a:lnTo>
                  <a:lnTo>
                    <a:pt x="25179" y="253466"/>
                  </a:lnTo>
                  <a:close/>
                  <a:moveTo>
                    <a:pt x="336556" y="25179"/>
                  </a:moveTo>
                  <a:lnTo>
                    <a:pt x="336556" y="148555"/>
                  </a:lnTo>
                  <a:lnTo>
                    <a:pt x="301425" y="148555"/>
                  </a:lnTo>
                  <a:lnTo>
                    <a:pt x="280324" y="172952"/>
                  </a:lnTo>
                  <a:lnTo>
                    <a:pt x="226609" y="110845"/>
                  </a:lnTo>
                  <a:lnTo>
                    <a:pt x="193996" y="148555"/>
                  </a:lnTo>
                  <a:lnTo>
                    <a:pt x="157067" y="148555"/>
                  </a:lnTo>
                  <a:lnTo>
                    <a:pt x="135965" y="172952"/>
                  </a:lnTo>
                  <a:lnTo>
                    <a:pt x="82251" y="110845"/>
                  </a:lnTo>
                  <a:lnTo>
                    <a:pt x="49637" y="148555"/>
                  </a:lnTo>
                  <a:lnTo>
                    <a:pt x="25179" y="148555"/>
                  </a:lnTo>
                  <a:lnTo>
                    <a:pt x="25179" y="25179"/>
                  </a:lnTo>
                  <a:close/>
                  <a:moveTo>
                    <a:pt x="281583" y="404539"/>
                  </a:moveTo>
                  <a:lnTo>
                    <a:pt x="80152" y="404539"/>
                  </a:lnTo>
                  <a:lnTo>
                    <a:pt x="80152" y="379360"/>
                  </a:lnTo>
                  <a:lnTo>
                    <a:pt x="281583" y="379360"/>
                  </a:lnTo>
                  <a:close/>
                  <a:moveTo>
                    <a:pt x="336556" y="354182"/>
                  </a:moveTo>
                  <a:lnTo>
                    <a:pt x="25179" y="354182"/>
                  </a:lnTo>
                  <a:lnTo>
                    <a:pt x="25179" y="278645"/>
                  </a:lnTo>
                  <a:lnTo>
                    <a:pt x="336556" y="27864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65" name="Google Shape;765;p75"/>
            <p:cNvSpPr/>
            <p:nvPr/>
          </p:nvSpPr>
          <p:spPr>
            <a:xfrm>
              <a:off x="4148083" y="32568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66" name="Google Shape;766;p75"/>
            <p:cNvSpPr/>
            <p:nvPr/>
          </p:nvSpPr>
          <p:spPr>
            <a:xfrm>
              <a:off x="4185851" y="32568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67" name="Google Shape;767;p75"/>
            <p:cNvSpPr/>
            <p:nvPr/>
          </p:nvSpPr>
          <p:spPr>
            <a:xfrm>
              <a:off x="4324964" y="32568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68" name="Google Shape;768;p75"/>
            <p:cNvSpPr/>
            <p:nvPr/>
          </p:nvSpPr>
          <p:spPr>
            <a:xfrm>
              <a:off x="4148083" y="3066718"/>
              <a:ext cx="49098" cy="18883"/>
            </a:xfrm>
            <a:custGeom>
              <a:avLst/>
              <a:gdLst/>
              <a:ahLst/>
              <a:cxnLst/>
              <a:rect l="l" t="t" r="r" b="b"/>
              <a:pathLst>
                <a:path w="65464" h="25178" extrusionOk="0">
                  <a:moveTo>
                    <a:pt x="0" y="0"/>
                  </a:moveTo>
                  <a:lnTo>
                    <a:pt x="65465" y="0"/>
                  </a:lnTo>
                  <a:lnTo>
                    <a:pt x="65465"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69" name="Google Shape;769;p75"/>
            <p:cNvSpPr/>
            <p:nvPr/>
          </p:nvSpPr>
          <p:spPr>
            <a:xfrm>
              <a:off x="4216066" y="30667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70" name="Google Shape;770;p75"/>
            <p:cNvSpPr/>
            <p:nvPr/>
          </p:nvSpPr>
          <p:spPr>
            <a:xfrm>
              <a:off x="4296257" y="3067595"/>
              <a:ext cx="47343" cy="37024"/>
            </a:xfrm>
            <a:custGeom>
              <a:avLst/>
              <a:gdLst/>
              <a:ahLst/>
              <a:cxnLst/>
              <a:rect l="l" t="t" r="r" b="b"/>
              <a:pathLst>
                <a:path w="63124" h="49366" extrusionOk="0">
                  <a:moveTo>
                    <a:pt x="63125" y="17803"/>
                  </a:moveTo>
                  <a:lnTo>
                    <a:pt x="45322" y="0"/>
                  </a:lnTo>
                  <a:lnTo>
                    <a:pt x="31562" y="13759"/>
                  </a:lnTo>
                  <a:lnTo>
                    <a:pt x="17803" y="0"/>
                  </a:lnTo>
                  <a:lnTo>
                    <a:pt x="0" y="17803"/>
                  </a:lnTo>
                  <a:lnTo>
                    <a:pt x="31562" y="49366"/>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71" name="Google Shape;771;p75"/>
          <p:cNvGrpSpPr/>
          <p:nvPr/>
        </p:nvGrpSpPr>
        <p:grpSpPr>
          <a:xfrm>
            <a:off x="5388965" y="3228275"/>
            <a:ext cx="322289" cy="322289"/>
            <a:chOff x="5388965" y="3028950"/>
            <a:chExt cx="322289" cy="322289"/>
          </a:xfrm>
        </p:grpSpPr>
        <p:sp>
          <p:nvSpPr>
            <p:cNvPr id="772" name="Google Shape;772;p75"/>
            <p:cNvSpPr/>
            <p:nvPr/>
          </p:nvSpPr>
          <p:spPr>
            <a:xfrm>
              <a:off x="5436013" y="3181242"/>
              <a:ext cx="75231" cy="130339"/>
            </a:xfrm>
            <a:custGeom>
              <a:avLst/>
              <a:gdLst/>
              <a:ahLst/>
              <a:cxnLst/>
              <a:rect l="l" t="t" r="r" b="b"/>
              <a:pathLst>
                <a:path w="100308" h="173786" extrusionOk="0">
                  <a:moveTo>
                    <a:pt x="0" y="51035"/>
                  </a:moveTo>
                  <a:lnTo>
                    <a:pt x="0" y="123633"/>
                  </a:lnTo>
                  <a:cubicBezTo>
                    <a:pt x="0" y="151288"/>
                    <a:pt x="22500" y="173787"/>
                    <a:pt x="50154" y="173787"/>
                  </a:cubicBezTo>
                  <a:cubicBezTo>
                    <a:pt x="77809" y="173787"/>
                    <a:pt x="100309" y="151288"/>
                    <a:pt x="100309" y="123633"/>
                  </a:cubicBezTo>
                  <a:lnTo>
                    <a:pt x="100309" y="0"/>
                  </a:lnTo>
                  <a:lnTo>
                    <a:pt x="51036" y="0"/>
                  </a:lnTo>
                  <a:cubicBezTo>
                    <a:pt x="22895" y="0"/>
                    <a:pt x="0" y="22894"/>
                    <a:pt x="0" y="51035"/>
                  </a:cubicBezTo>
                  <a:close/>
                  <a:moveTo>
                    <a:pt x="75130" y="123633"/>
                  </a:moveTo>
                  <a:cubicBezTo>
                    <a:pt x="75130" y="137404"/>
                    <a:pt x="63926" y="148608"/>
                    <a:pt x="50154" y="148608"/>
                  </a:cubicBezTo>
                  <a:cubicBezTo>
                    <a:pt x="36383" y="148608"/>
                    <a:pt x="25179" y="137404"/>
                    <a:pt x="25179" y="123633"/>
                  </a:cubicBezTo>
                  <a:lnTo>
                    <a:pt x="25179" y="51035"/>
                  </a:lnTo>
                  <a:cubicBezTo>
                    <a:pt x="25179" y="36778"/>
                    <a:pt x="36778" y="25179"/>
                    <a:pt x="51036" y="25179"/>
                  </a:cubicBezTo>
                  <a:lnTo>
                    <a:pt x="7513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73" name="Google Shape;773;p75"/>
            <p:cNvSpPr/>
            <p:nvPr/>
          </p:nvSpPr>
          <p:spPr>
            <a:xfrm>
              <a:off x="5388965" y="3028950"/>
              <a:ext cx="322289" cy="322289"/>
            </a:xfrm>
            <a:custGeom>
              <a:avLst/>
              <a:gdLst/>
              <a:ahLst/>
              <a:cxnLst/>
              <a:rect l="l" t="t" r="r" b="b"/>
              <a:pathLst>
                <a:path w="429718" h="429718" extrusionOk="0">
                  <a:moveTo>
                    <a:pt x="359217" y="254478"/>
                  </a:moveTo>
                  <a:lnTo>
                    <a:pt x="359217" y="57072"/>
                  </a:lnTo>
                  <a:lnTo>
                    <a:pt x="262079" y="57072"/>
                  </a:lnTo>
                  <a:cubicBezTo>
                    <a:pt x="249493" y="23757"/>
                    <a:pt x="217276" y="0"/>
                    <a:pt x="179609" y="0"/>
                  </a:cubicBezTo>
                  <a:cubicBezTo>
                    <a:pt x="141941" y="0"/>
                    <a:pt x="109724" y="23757"/>
                    <a:pt x="97138" y="57072"/>
                  </a:cubicBezTo>
                  <a:lnTo>
                    <a:pt x="0" y="57072"/>
                  </a:lnTo>
                  <a:lnTo>
                    <a:pt x="0" y="429718"/>
                  </a:lnTo>
                  <a:lnTo>
                    <a:pt x="341173" y="429718"/>
                  </a:lnTo>
                  <a:cubicBezTo>
                    <a:pt x="389997" y="429718"/>
                    <a:pt x="429718" y="389997"/>
                    <a:pt x="429718" y="341173"/>
                  </a:cubicBezTo>
                  <a:cubicBezTo>
                    <a:pt x="429718" y="298531"/>
                    <a:pt x="399418" y="262834"/>
                    <a:pt x="359217" y="254478"/>
                  </a:cubicBezTo>
                  <a:close/>
                  <a:moveTo>
                    <a:pt x="179609" y="125894"/>
                  </a:moveTo>
                  <a:cubicBezTo>
                    <a:pt x="192984" y="125894"/>
                    <a:pt x="205410" y="131211"/>
                    <a:pt x="214486" y="140496"/>
                  </a:cubicBezTo>
                  <a:cubicBezTo>
                    <a:pt x="204495" y="147172"/>
                    <a:pt x="192500" y="151073"/>
                    <a:pt x="179609" y="151073"/>
                  </a:cubicBezTo>
                  <a:cubicBezTo>
                    <a:pt x="166717" y="151073"/>
                    <a:pt x="154723" y="147172"/>
                    <a:pt x="144732" y="140496"/>
                  </a:cubicBezTo>
                  <a:cubicBezTo>
                    <a:pt x="153807" y="131211"/>
                    <a:pt x="166234" y="125894"/>
                    <a:pt x="179609" y="125894"/>
                  </a:cubicBezTo>
                  <a:close/>
                  <a:moveTo>
                    <a:pt x="179609" y="25179"/>
                  </a:moveTo>
                  <a:cubicBezTo>
                    <a:pt x="214318" y="25179"/>
                    <a:pt x="242556" y="53417"/>
                    <a:pt x="242556" y="88126"/>
                  </a:cubicBezTo>
                  <a:cubicBezTo>
                    <a:pt x="242556" y="100853"/>
                    <a:pt x="238748" y="112701"/>
                    <a:pt x="232227" y="122615"/>
                  </a:cubicBezTo>
                  <a:cubicBezTo>
                    <a:pt x="220257" y="110469"/>
                    <a:pt x="204479" y="102857"/>
                    <a:pt x="187269" y="101108"/>
                  </a:cubicBezTo>
                  <a:lnTo>
                    <a:pt x="167560" y="65273"/>
                  </a:lnTo>
                  <a:lnTo>
                    <a:pt x="145497" y="77407"/>
                  </a:lnTo>
                  <a:lnTo>
                    <a:pt x="159783" y="103382"/>
                  </a:lnTo>
                  <a:cubicBezTo>
                    <a:pt x="147351" y="106797"/>
                    <a:pt x="136075" y="113399"/>
                    <a:pt x="126990" y="122616"/>
                  </a:cubicBezTo>
                  <a:cubicBezTo>
                    <a:pt x="120470" y="112701"/>
                    <a:pt x="116662" y="100853"/>
                    <a:pt x="116662" y="88126"/>
                  </a:cubicBezTo>
                  <a:cubicBezTo>
                    <a:pt x="116662" y="53417"/>
                    <a:pt x="144900" y="25179"/>
                    <a:pt x="179609" y="25179"/>
                  </a:cubicBezTo>
                  <a:close/>
                  <a:moveTo>
                    <a:pt x="25179" y="404539"/>
                  </a:moveTo>
                  <a:lnTo>
                    <a:pt x="25179" y="82251"/>
                  </a:lnTo>
                  <a:lnTo>
                    <a:pt x="91684" y="82251"/>
                  </a:lnTo>
                  <a:cubicBezTo>
                    <a:pt x="91555" y="84194"/>
                    <a:pt x="91483" y="86151"/>
                    <a:pt x="91483" y="88126"/>
                  </a:cubicBezTo>
                  <a:cubicBezTo>
                    <a:pt x="91483" y="136718"/>
                    <a:pt x="131016" y="176252"/>
                    <a:pt x="179609" y="176252"/>
                  </a:cubicBezTo>
                  <a:cubicBezTo>
                    <a:pt x="228201" y="176252"/>
                    <a:pt x="267734" y="136718"/>
                    <a:pt x="267734" y="88126"/>
                  </a:cubicBezTo>
                  <a:cubicBezTo>
                    <a:pt x="267734" y="86151"/>
                    <a:pt x="267662" y="84194"/>
                    <a:pt x="267534" y="82251"/>
                  </a:cubicBezTo>
                  <a:lnTo>
                    <a:pt x="334039" y="82251"/>
                  </a:lnTo>
                  <a:lnTo>
                    <a:pt x="334039" y="252915"/>
                  </a:lnTo>
                  <a:cubicBezTo>
                    <a:pt x="320428" y="254005"/>
                    <a:pt x="307677" y="258188"/>
                    <a:pt x="296487" y="264758"/>
                  </a:cubicBezTo>
                  <a:lnTo>
                    <a:pt x="296487" y="254091"/>
                  </a:lnTo>
                  <a:cubicBezTo>
                    <a:pt x="296487" y="225950"/>
                    <a:pt x="273593" y="203056"/>
                    <a:pt x="245451" y="203056"/>
                  </a:cubicBezTo>
                  <a:lnTo>
                    <a:pt x="196178" y="203056"/>
                  </a:lnTo>
                  <a:lnTo>
                    <a:pt x="196178" y="326689"/>
                  </a:lnTo>
                  <a:cubicBezTo>
                    <a:pt x="196178" y="354344"/>
                    <a:pt x="218678" y="376843"/>
                    <a:pt x="246332" y="376843"/>
                  </a:cubicBezTo>
                  <a:cubicBezTo>
                    <a:pt x="250767" y="376843"/>
                    <a:pt x="255158" y="376253"/>
                    <a:pt x="259394" y="375112"/>
                  </a:cubicBezTo>
                  <a:cubicBezTo>
                    <a:pt x="264034" y="386249"/>
                    <a:pt x="270884" y="396240"/>
                    <a:pt x="279395" y="404539"/>
                  </a:cubicBezTo>
                  <a:close/>
                  <a:moveTo>
                    <a:pt x="271308" y="286837"/>
                  </a:moveTo>
                  <a:cubicBezTo>
                    <a:pt x="259608" y="301848"/>
                    <a:pt x="252627" y="320710"/>
                    <a:pt x="252627" y="341173"/>
                  </a:cubicBezTo>
                  <a:cubicBezTo>
                    <a:pt x="252627" y="344397"/>
                    <a:pt x="252805" y="347581"/>
                    <a:pt x="253143" y="350718"/>
                  </a:cubicBezTo>
                  <a:cubicBezTo>
                    <a:pt x="250941" y="351340"/>
                    <a:pt x="248651" y="351664"/>
                    <a:pt x="246332" y="351664"/>
                  </a:cubicBezTo>
                  <a:cubicBezTo>
                    <a:pt x="232561" y="351664"/>
                    <a:pt x="221357" y="340460"/>
                    <a:pt x="221357" y="326689"/>
                  </a:cubicBezTo>
                  <a:lnTo>
                    <a:pt x="221357" y="228235"/>
                  </a:lnTo>
                  <a:lnTo>
                    <a:pt x="245451" y="228235"/>
                  </a:lnTo>
                  <a:cubicBezTo>
                    <a:pt x="259708" y="228235"/>
                    <a:pt x="271308" y="239834"/>
                    <a:pt x="271308" y="254091"/>
                  </a:cubicBezTo>
                  <a:close/>
                  <a:moveTo>
                    <a:pt x="341173" y="404539"/>
                  </a:moveTo>
                  <a:cubicBezTo>
                    <a:pt x="306232" y="404539"/>
                    <a:pt x="277806" y="376113"/>
                    <a:pt x="277806" y="341173"/>
                  </a:cubicBezTo>
                  <a:cubicBezTo>
                    <a:pt x="277806" y="306232"/>
                    <a:pt x="306232" y="277806"/>
                    <a:pt x="341173" y="277806"/>
                  </a:cubicBezTo>
                  <a:cubicBezTo>
                    <a:pt x="376113" y="277806"/>
                    <a:pt x="404539" y="306232"/>
                    <a:pt x="404539" y="341173"/>
                  </a:cubicBezTo>
                  <a:cubicBezTo>
                    <a:pt x="404539" y="376113"/>
                    <a:pt x="376113" y="404539"/>
                    <a:pt x="341173" y="4045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74" name="Google Shape;774;p75"/>
            <p:cNvSpPr/>
            <p:nvPr/>
          </p:nvSpPr>
          <p:spPr>
            <a:xfrm>
              <a:off x="5616166" y="3263360"/>
              <a:ext cx="57849" cy="47895"/>
            </a:xfrm>
            <a:custGeom>
              <a:avLst/>
              <a:gdLst/>
              <a:ahLst/>
              <a:cxnLst/>
              <a:rect l="l" t="t" r="r" b="b"/>
              <a:pathLst>
                <a:path w="77132" h="63860" extrusionOk="0">
                  <a:moveTo>
                    <a:pt x="29849" y="29479"/>
                  </a:moveTo>
                  <a:lnTo>
                    <a:pt x="16491" y="17901"/>
                  </a:lnTo>
                  <a:lnTo>
                    <a:pt x="0" y="36929"/>
                  </a:lnTo>
                  <a:lnTo>
                    <a:pt x="31076" y="63860"/>
                  </a:lnTo>
                  <a:lnTo>
                    <a:pt x="77133" y="17803"/>
                  </a:lnTo>
                  <a:lnTo>
                    <a:pt x="59329"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75" name="Google Shape;775;p75"/>
          <p:cNvGrpSpPr/>
          <p:nvPr/>
        </p:nvGrpSpPr>
        <p:grpSpPr>
          <a:xfrm>
            <a:off x="2128607" y="2628185"/>
            <a:ext cx="322288" cy="285779"/>
            <a:chOff x="2128607" y="2428860"/>
            <a:chExt cx="322288" cy="285779"/>
          </a:xfrm>
        </p:grpSpPr>
        <p:sp>
          <p:nvSpPr>
            <p:cNvPr id="776" name="Google Shape;776;p75"/>
            <p:cNvSpPr/>
            <p:nvPr/>
          </p:nvSpPr>
          <p:spPr>
            <a:xfrm>
              <a:off x="2128607" y="2463456"/>
              <a:ext cx="322288" cy="251183"/>
            </a:xfrm>
            <a:custGeom>
              <a:avLst/>
              <a:gdLst/>
              <a:ahLst/>
              <a:cxnLst/>
              <a:rect l="l" t="t" r="r" b="b"/>
              <a:pathLst>
                <a:path w="429718" h="334911" extrusionOk="0">
                  <a:moveTo>
                    <a:pt x="429718" y="104945"/>
                  </a:moveTo>
                  <a:lnTo>
                    <a:pt x="397043" y="104945"/>
                  </a:lnTo>
                  <a:lnTo>
                    <a:pt x="288571" y="0"/>
                  </a:lnTo>
                  <a:lnTo>
                    <a:pt x="273935" y="14636"/>
                  </a:lnTo>
                  <a:cubicBezTo>
                    <a:pt x="262047" y="26524"/>
                    <a:pt x="255352" y="42281"/>
                    <a:pt x="255081" y="59002"/>
                  </a:cubicBezTo>
                  <a:cubicBezTo>
                    <a:pt x="254940" y="67741"/>
                    <a:pt x="256567" y="76193"/>
                    <a:pt x="259801" y="83962"/>
                  </a:cubicBezTo>
                  <a:lnTo>
                    <a:pt x="236530" y="83961"/>
                  </a:lnTo>
                  <a:cubicBezTo>
                    <a:pt x="230923" y="70118"/>
                    <a:pt x="221551" y="57798"/>
                    <a:pt x="209582" y="48737"/>
                  </a:cubicBezTo>
                  <a:cubicBezTo>
                    <a:pt x="195056" y="37740"/>
                    <a:pt x="177727" y="31927"/>
                    <a:pt x="159466" y="31927"/>
                  </a:cubicBezTo>
                  <a:cubicBezTo>
                    <a:pt x="124624" y="31927"/>
                    <a:pt x="94728" y="53485"/>
                    <a:pt x="82402" y="83961"/>
                  </a:cubicBezTo>
                  <a:lnTo>
                    <a:pt x="53715" y="83960"/>
                  </a:lnTo>
                  <a:cubicBezTo>
                    <a:pt x="32889" y="83960"/>
                    <a:pt x="15945" y="100904"/>
                    <a:pt x="15945" y="121729"/>
                  </a:cubicBezTo>
                  <a:cubicBezTo>
                    <a:pt x="15945" y="127854"/>
                    <a:pt x="17409" y="133641"/>
                    <a:pt x="20008" y="138762"/>
                  </a:cubicBezTo>
                  <a:cubicBezTo>
                    <a:pt x="8113" y="145128"/>
                    <a:pt x="0" y="157680"/>
                    <a:pt x="0" y="172089"/>
                  </a:cubicBezTo>
                  <a:cubicBezTo>
                    <a:pt x="0" y="186498"/>
                    <a:pt x="8112" y="199050"/>
                    <a:pt x="20009" y="205415"/>
                  </a:cubicBezTo>
                  <a:cubicBezTo>
                    <a:pt x="17412" y="210535"/>
                    <a:pt x="15947" y="216324"/>
                    <a:pt x="15947" y="222446"/>
                  </a:cubicBezTo>
                  <a:cubicBezTo>
                    <a:pt x="15947" y="239561"/>
                    <a:pt x="27390" y="254054"/>
                    <a:pt x="43028" y="258675"/>
                  </a:cubicBezTo>
                  <a:cubicBezTo>
                    <a:pt x="41260" y="263041"/>
                    <a:pt x="40286" y="267811"/>
                    <a:pt x="40286" y="272804"/>
                  </a:cubicBezTo>
                  <a:cubicBezTo>
                    <a:pt x="40286" y="293629"/>
                    <a:pt x="57229" y="310572"/>
                    <a:pt x="78054" y="310572"/>
                  </a:cubicBezTo>
                  <a:lnTo>
                    <a:pt x="110836" y="310572"/>
                  </a:lnTo>
                  <a:cubicBezTo>
                    <a:pt x="125880" y="325603"/>
                    <a:pt x="146642" y="334911"/>
                    <a:pt x="169537" y="334911"/>
                  </a:cubicBezTo>
                  <a:cubicBezTo>
                    <a:pt x="191599" y="334911"/>
                    <a:pt x="212756" y="326093"/>
                    <a:pt x="228288" y="310572"/>
                  </a:cubicBezTo>
                  <a:lnTo>
                    <a:pt x="429718" y="310572"/>
                  </a:lnTo>
                  <a:close/>
                  <a:moveTo>
                    <a:pt x="53715" y="109139"/>
                  </a:moveTo>
                  <a:lnTo>
                    <a:pt x="76586" y="109140"/>
                  </a:lnTo>
                  <a:cubicBezTo>
                    <a:pt x="75981" y="117565"/>
                    <a:pt x="76685" y="126140"/>
                    <a:pt x="78646" y="134320"/>
                  </a:cubicBezTo>
                  <a:lnTo>
                    <a:pt x="53715" y="134320"/>
                  </a:lnTo>
                  <a:cubicBezTo>
                    <a:pt x="46772" y="134320"/>
                    <a:pt x="41124" y="128673"/>
                    <a:pt x="41124" y="121730"/>
                  </a:cubicBezTo>
                  <a:cubicBezTo>
                    <a:pt x="41124" y="114788"/>
                    <a:pt x="46772" y="109139"/>
                    <a:pt x="53715" y="109139"/>
                  </a:cubicBezTo>
                  <a:close/>
                  <a:moveTo>
                    <a:pt x="25179" y="172089"/>
                  </a:moveTo>
                  <a:cubicBezTo>
                    <a:pt x="25179" y="165147"/>
                    <a:pt x="30826" y="159499"/>
                    <a:pt x="37768" y="159499"/>
                  </a:cubicBezTo>
                  <a:lnTo>
                    <a:pt x="71890" y="159499"/>
                  </a:lnTo>
                  <a:cubicBezTo>
                    <a:pt x="70355" y="167730"/>
                    <a:pt x="70093" y="176363"/>
                    <a:pt x="71114" y="184678"/>
                  </a:cubicBezTo>
                  <a:lnTo>
                    <a:pt x="37768" y="184678"/>
                  </a:lnTo>
                  <a:cubicBezTo>
                    <a:pt x="30826" y="184678"/>
                    <a:pt x="25179" y="179030"/>
                    <a:pt x="25179" y="172089"/>
                  </a:cubicBezTo>
                  <a:close/>
                  <a:moveTo>
                    <a:pt x="41125" y="222446"/>
                  </a:moveTo>
                  <a:cubicBezTo>
                    <a:pt x="41125" y="215504"/>
                    <a:pt x="46773" y="209857"/>
                    <a:pt x="53715" y="209857"/>
                  </a:cubicBezTo>
                  <a:lnTo>
                    <a:pt x="78302" y="209857"/>
                  </a:lnTo>
                  <a:cubicBezTo>
                    <a:pt x="81341" y="216331"/>
                    <a:pt x="85234" y="222422"/>
                    <a:pt x="89927" y="227993"/>
                  </a:cubicBezTo>
                  <a:cubicBezTo>
                    <a:pt x="89230" y="230315"/>
                    <a:pt x="88650" y="232666"/>
                    <a:pt x="88162" y="235036"/>
                  </a:cubicBezTo>
                  <a:lnTo>
                    <a:pt x="53715" y="235036"/>
                  </a:lnTo>
                  <a:cubicBezTo>
                    <a:pt x="46773" y="235036"/>
                    <a:pt x="41125" y="229388"/>
                    <a:pt x="41125" y="222446"/>
                  </a:cubicBezTo>
                  <a:close/>
                  <a:moveTo>
                    <a:pt x="65465" y="272804"/>
                  </a:moveTo>
                  <a:cubicBezTo>
                    <a:pt x="65465" y="265862"/>
                    <a:pt x="71112" y="260214"/>
                    <a:pt x="78054" y="260214"/>
                  </a:cubicBezTo>
                  <a:lnTo>
                    <a:pt x="86869" y="260214"/>
                  </a:lnTo>
                  <a:cubicBezTo>
                    <a:pt x="87763" y="269091"/>
                    <a:pt x="90065" y="277558"/>
                    <a:pt x="93539" y="285393"/>
                  </a:cubicBezTo>
                  <a:lnTo>
                    <a:pt x="78054" y="285393"/>
                  </a:lnTo>
                  <a:cubicBezTo>
                    <a:pt x="71112" y="285393"/>
                    <a:pt x="65465" y="279746"/>
                    <a:pt x="65465" y="272804"/>
                  </a:cubicBezTo>
                  <a:close/>
                  <a:moveTo>
                    <a:pt x="111626" y="251821"/>
                  </a:moveTo>
                  <a:cubicBezTo>
                    <a:pt x="111626" y="244215"/>
                    <a:pt x="113086" y="236808"/>
                    <a:pt x="115968" y="229808"/>
                  </a:cubicBezTo>
                  <a:lnTo>
                    <a:pt x="119201" y="221952"/>
                  </a:lnTo>
                  <a:lnTo>
                    <a:pt x="113126" y="216014"/>
                  </a:lnTo>
                  <a:cubicBezTo>
                    <a:pt x="91982" y="195199"/>
                    <a:pt x="90297" y="164050"/>
                    <a:pt x="106848" y="139925"/>
                  </a:cubicBezTo>
                  <a:lnTo>
                    <a:pt x="104874" y="134352"/>
                  </a:lnTo>
                  <a:cubicBezTo>
                    <a:pt x="102671" y="128136"/>
                    <a:pt x="101554" y="121630"/>
                    <a:pt x="101554" y="115017"/>
                  </a:cubicBezTo>
                  <a:cubicBezTo>
                    <a:pt x="101554" y="83084"/>
                    <a:pt x="127533" y="57105"/>
                    <a:pt x="159466" y="57105"/>
                  </a:cubicBezTo>
                  <a:cubicBezTo>
                    <a:pt x="179470" y="57105"/>
                    <a:pt x="197855" y="67626"/>
                    <a:pt x="208323" y="83961"/>
                  </a:cubicBezTo>
                  <a:lnTo>
                    <a:pt x="184644" y="83960"/>
                  </a:lnTo>
                  <a:cubicBezTo>
                    <a:pt x="163818" y="83960"/>
                    <a:pt x="146875" y="100904"/>
                    <a:pt x="146875" y="121729"/>
                  </a:cubicBezTo>
                  <a:cubicBezTo>
                    <a:pt x="146875" y="127854"/>
                    <a:pt x="148339" y="133641"/>
                    <a:pt x="150938" y="138762"/>
                  </a:cubicBezTo>
                  <a:cubicBezTo>
                    <a:pt x="139042" y="145128"/>
                    <a:pt x="130930" y="157680"/>
                    <a:pt x="130930" y="172089"/>
                  </a:cubicBezTo>
                  <a:cubicBezTo>
                    <a:pt x="130930" y="186498"/>
                    <a:pt x="139041" y="199050"/>
                    <a:pt x="150938" y="205415"/>
                  </a:cubicBezTo>
                  <a:cubicBezTo>
                    <a:pt x="148342" y="210535"/>
                    <a:pt x="146876" y="216324"/>
                    <a:pt x="146876" y="222446"/>
                  </a:cubicBezTo>
                  <a:cubicBezTo>
                    <a:pt x="146876" y="239562"/>
                    <a:pt x="158320" y="254054"/>
                    <a:pt x="173958" y="258675"/>
                  </a:cubicBezTo>
                  <a:cubicBezTo>
                    <a:pt x="172189" y="263041"/>
                    <a:pt x="171216" y="267811"/>
                    <a:pt x="171216" y="272804"/>
                  </a:cubicBezTo>
                  <a:cubicBezTo>
                    <a:pt x="171216" y="286947"/>
                    <a:pt x="179035" y="299292"/>
                    <a:pt x="190572" y="305763"/>
                  </a:cubicBezTo>
                  <a:cubicBezTo>
                    <a:pt x="183932" y="308355"/>
                    <a:pt x="176805" y="309733"/>
                    <a:pt x="169537" y="309733"/>
                  </a:cubicBezTo>
                  <a:cubicBezTo>
                    <a:pt x="137605" y="309733"/>
                    <a:pt x="111626" y="283754"/>
                    <a:pt x="111626" y="251821"/>
                  </a:cubicBezTo>
                  <a:close/>
                  <a:moveTo>
                    <a:pt x="404539" y="285393"/>
                  </a:moveTo>
                  <a:lnTo>
                    <a:pt x="208984" y="285393"/>
                  </a:lnTo>
                  <a:cubicBezTo>
                    <a:pt x="202042" y="285393"/>
                    <a:pt x="196395" y="279746"/>
                    <a:pt x="196395" y="272804"/>
                  </a:cubicBezTo>
                  <a:cubicBezTo>
                    <a:pt x="196395" y="265862"/>
                    <a:pt x="202042" y="260214"/>
                    <a:pt x="208984" y="260214"/>
                  </a:cubicBezTo>
                  <a:lnTo>
                    <a:pt x="261020" y="260214"/>
                  </a:lnTo>
                  <a:lnTo>
                    <a:pt x="261020" y="235036"/>
                  </a:lnTo>
                  <a:lnTo>
                    <a:pt x="184644" y="235036"/>
                  </a:lnTo>
                  <a:cubicBezTo>
                    <a:pt x="177703" y="235036"/>
                    <a:pt x="172055" y="229388"/>
                    <a:pt x="172055" y="222446"/>
                  </a:cubicBezTo>
                  <a:cubicBezTo>
                    <a:pt x="172055" y="215504"/>
                    <a:pt x="177703" y="209857"/>
                    <a:pt x="184644" y="209857"/>
                  </a:cubicBezTo>
                  <a:lnTo>
                    <a:pt x="261020" y="209857"/>
                  </a:lnTo>
                  <a:lnTo>
                    <a:pt x="261020" y="184678"/>
                  </a:lnTo>
                  <a:lnTo>
                    <a:pt x="168698" y="184678"/>
                  </a:lnTo>
                  <a:cubicBezTo>
                    <a:pt x="161756" y="184678"/>
                    <a:pt x="156109" y="179030"/>
                    <a:pt x="156109" y="172089"/>
                  </a:cubicBezTo>
                  <a:cubicBezTo>
                    <a:pt x="156109" y="165147"/>
                    <a:pt x="161756" y="159499"/>
                    <a:pt x="168698" y="159499"/>
                  </a:cubicBezTo>
                  <a:lnTo>
                    <a:pt x="261020" y="159499"/>
                  </a:lnTo>
                  <a:lnTo>
                    <a:pt x="261020" y="134320"/>
                  </a:lnTo>
                  <a:lnTo>
                    <a:pt x="184644" y="134320"/>
                  </a:lnTo>
                  <a:cubicBezTo>
                    <a:pt x="177702" y="134320"/>
                    <a:pt x="172053" y="128673"/>
                    <a:pt x="172053" y="121730"/>
                  </a:cubicBezTo>
                  <a:cubicBezTo>
                    <a:pt x="172053" y="114788"/>
                    <a:pt x="177701" y="109140"/>
                    <a:pt x="184644" y="109140"/>
                  </a:cubicBezTo>
                  <a:lnTo>
                    <a:pt x="320144" y="109143"/>
                  </a:lnTo>
                  <a:lnTo>
                    <a:pt x="290441" y="85501"/>
                  </a:lnTo>
                  <a:cubicBezTo>
                    <a:pt x="283709" y="78525"/>
                    <a:pt x="280096" y="69286"/>
                    <a:pt x="280256" y="59411"/>
                  </a:cubicBezTo>
                  <a:cubicBezTo>
                    <a:pt x="280398" y="50615"/>
                    <a:pt x="283479" y="42250"/>
                    <a:pt x="289011" y="35462"/>
                  </a:cubicBezTo>
                  <a:lnTo>
                    <a:pt x="386857" y="130124"/>
                  </a:lnTo>
                  <a:lnTo>
                    <a:pt x="404539" y="13012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77" name="Google Shape;777;p75"/>
            <p:cNvSpPr/>
            <p:nvPr/>
          </p:nvSpPr>
          <p:spPr>
            <a:xfrm>
              <a:off x="2138759" y="2431016"/>
              <a:ext cx="56652" cy="56652"/>
            </a:xfrm>
            <a:custGeom>
              <a:avLst/>
              <a:gdLst/>
              <a:ahLst/>
              <a:cxnLst/>
              <a:rect l="l" t="t" r="r" b="b"/>
              <a:pathLst>
                <a:path w="75536" h="75536" extrusionOk="0">
                  <a:moveTo>
                    <a:pt x="37768" y="75536"/>
                  </a:moveTo>
                  <a:cubicBezTo>
                    <a:pt x="58594" y="75536"/>
                    <a:pt x="75536" y="58594"/>
                    <a:pt x="75536" y="37768"/>
                  </a:cubicBezTo>
                  <a:cubicBezTo>
                    <a:pt x="75536" y="16943"/>
                    <a:pt x="58594" y="0"/>
                    <a:pt x="37768" y="0"/>
                  </a:cubicBezTo>
                  <a:cubicBezTo>
                    <a:pt x="16943" y="0"/>
                    <a:pt x="0" y="16943"/>
                    <a:pt x="0" y="37768"/>
                  </a:cubicBezTo>
                  <a:cubicBezTo>
                    <a:pt x="0" y="58594"/>
                    <a:pt x="16942" y="75536"/>
                    <a:pt x="37768" y="75536"/>
                  </a:cubicBezTo>
                  <a:close/>
                  <a:moveTo>
                    <a:pt x="37768" y="25179"/>
                  </a:moveTo>
                  <a:cubicBezTo>
                    <a:pt x="44710" y="25179"/>
                    <a:pt x="50358" y="30826"/>
                    <a:pt x="50358" y="37768"/>
                  </a:cubicBezTo>
                  <a:cubicBezTo>
                    <a:pt x="50358" y="44710"/>
                    <a:pt x="44710" y="50358"/>
                    <a:pt x="37768" y="50358"/>
                  </a:cubicBezTo>
                  <a:cubicBezTo>
                    <a:pt x="30826" y="50358"/>
                    <a:pt x="25179" y="44710"/>
                    <a:pt x="25179" y="37768"/>
                  </a:cubicBezTo>
                  <a:cubicBezTo>
                    <a:pt x="25179" y="30826"/>
                    <a:pt x="30826" y="25179"/>
                    <a:pt x="37768" y="2517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78" name="Google Shape;778;p75"/>
            <p:cNvSpPr/>
            <p:nvPr/>
          </p:nvSpPr>
          <p:spPr>
            <a:xfrm>
              <a:off x="2240535" y="2441736"/>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79" name="Google Shape;779;p75"/>
            <p:cNvSpPr/>
            <p:nvPr/>
          </p:nvSpPr>
          <p:spPr>
            <a:xfrm>
              <a:off x="2290380" y="2428860"/>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80" name="Google Shape;780;p75"/>
          <p:cNvGrpSpPr/>
          <p:nvPr/>
        </p:nvGrpSpPr>
        <p:grpSpPr>
          <a:xfrm>
            <a:off x="1511502" y="3846619"/>
            <a:ext cx="252339" cy="322283"/>
            <a:chOff x="1511502" y="3647294"/>
            <a:chExt cx="252339" cy="322283"/>
          </a:xfrm>
        </p:grpSpPr>
        <p:sp>
          <p:nvSpPr>
            <p:cNvPr id="781" name="Google Shape;781;p75"/>
            <p:cNvSpPr/>
            <p:nvPr/>
          </p:nvSpPr>
          <p:spPr>
            <a:xfrm>
              <a:off x="1511502" y="3903483"/>
              <a:ext cx="100715" cy="66094"/>
            </a:xfrm>
            <a:custGeom>
              <a:avLst/>
              <a:gdLst/>
              <a:ahLst/>
              <a:cxnLst/>
              <a:rect l="l" t="t" r="r" b="b"/>
              <a:pathLst>
                <a:path w="134286" h="88125" extrusionOk="0">
                  <a:moveTo>
                    <a:pt x="96519" y="12589"/>
                  </a:moveTo>
                  <a:lnTo>
                    <a:pt x="37768" y="12589"/>
                  </a:lnTo>
                  <a:cubicBezTo>
                    <a:pt x="30826" y="12589"/>
                    <a:pt x="25179" y="6942"/>
                    <a:pt x="25179" y="0"/>
                  </a:cubicBezTo>
                  <a:lnTo>
                    <a:pt x="0" y="0"/>
                  </a:lnTo>
                  <a:lnTo>
                    <a:pt x="0" y="31786"/>
                  </a:lnTo>
                  <a:cubicBezTo>
                    <a:pt x="0" y="62852"/>
                    <a:pt x="25274" y="88126"/>
                    <a:pt x="56340" y="88126"/>
                  </a:cubicBezTo>
                  <a:lnTo>
                    <a:pt x="96519" y="88126"/>
                  </a:lnTo>
                  <a:cubicBezTo>
                    <a:pt x="117344" y="88126"/>
                    <a:pt x="134287" y="71183"/>
                    <a:pt x="134287" y="50358"/>
                  </a:cubicBezTo>
                  <a:cubicBezTo>
                    <a:pt x="134287" y="29532"/>
                    <a:pt x="117344" y="12589"/>
                    <a:pt x="96519" y="12589"/>
                  </a:cubicBezTo>
                  <a:close/>
                  <a:moveTo>
                    <a:pt x="96519" y="62947"/>
                  </a:moveTo>
                  <a:lnTo>
                    <a:pt x="56340" y="62947"/>
                  </a:lnTo>
                  <a:cubicBezTo>
                    <a:pt x="40482" y="62947"/>
                    <a:pt x="27353" y="51039"/>
                    <a:pt x="25423" y="35697"/>
                  </a:cubicBezTo>
                  <a:cubicBezTo>
                    <a:pt x="29294" y="37040"/>
                    <a:pt x="33447" y="37768"/>
                    <a:pt x="37768" y="37768"/>
                  </a:cubicBezTo>
                  <a:lnTo>
                    <a:pt x="96519" y="37768"/>
                  </a:lnTo>
                  <a:cubicBezTo>
                    <a:pt x="103460" y="37768"/>
                    <a:pt x="109108" y="43416"/>
                    <a:pt x="109108" y="50358"/>
                  </a:cubicBezTo>
                  <a:cubicBezTo>
                    <a:pt x="109108" y="57299"/>
                    <a:pt x="103460" y="62947"/>
                    <a:pt x="96519" y="629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82" name="Google Shape;782;p75"/>
            <p:cNvSpPr/>
            <p:nvPr/>
          </p:nvSpPr>
          <p:spPr>
            <a:xfrm>
              <a:off x="1518167" y="3647294"/>
              <a:ext cx="245674" cy="245674"/>
            </a:xfrm>
            <a:custGeom>
              <a:avLst/>
              <a:gdLst/>
              <a:ahLst/>
              <a:cxnLst/>
              <a:rect l="l" t="t" r="r" b="b"/>
              <a:pathLst>
                <a:path w="327565" h="327565" extrusionOk="0">
                  <a:moveTo>
                    <a:pt x="53413" y="327565"/>
                  </a:moveTo>
                  <a:lnTo>
                    <a:pt x="89021" y="291957"/>
                  </a:lnTo>
                  <a:lnTo>
                    <a:pt x="112031" y="314967"/>
                  </a:lnTo>
                  <a:lnTo>
                    <a:pt x="327566" y="147426"/>
                  </a:lnTo>
                  <a:lnTo>
                    <a:pt x="180139" y="0"/>
                  </a:lnTo>
                  <a:lnTo>
                    <a:pt x="12599" y="215535"/>
                  </a:lnTo>
                  <a:lnTo>
                    <a:pt x="35608" y="238545"/>
                  </a:lnTo>
                  <a:lnTo>
                    <a:pt x="0" y="274153"/>
                  </a:lnTo>
                  <a:close/>
                  <a:moveTo>
                    <a:pt x="53413" y="291956"/>
                  </a:moveTo>
                  <a:lnTo>
                    <a:pt x="35609" y="274153"/>
                  </a:lnTo>
                  <a:lnTo>
                    <a:pt x="53413" y="256349"/>
                  </a:lnTo>
                  <a:lnTo>
                    <a:pt x="71217" y="274153"/>
                  </a:lnTo>
                  <a:close/>
                  <a:moveTo>
                    <a:pt x="182509" y="37978"/>
                  </a:moveTo>
                  <a:lnTo>
                    <a:pt x="289588" y="145057"/>
                  </a:lnTo>
                  <a:lnTo>
                    <a:pt x="269553" y="160631"/>
                  </a:lnTo>
                  <a:lnTo>
                    <a:pt x="166935" y="58013"/>
                  </a:lnTo>
                  <a:close/>
                  <a:moveTo>
                    <a:pt x="46116" y="213443"/>
                  </a:moveTo>
                  <a:lnTo>
                    <a:pt x="151362" y="78048"/>
                  </a:lnTo>
                  <a:lnTo>
                    <a:pt x="249518" y="176204"/>
                  </a:lnTo>
                  <a:lnTo>
                    <a:pt x="114122" y="28144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83" name="Google Shape;783;p75"/>
            <p:cNvSpPr/>
            <p:nvPr/>
          </p:nvSpPr>
          <p:spPr>
            <a:xfrm>
              <a:off x="1606155" y="3752013"/>
              <a:ext cx="52967" cy="52967"/>
            </a:xfrm>
            <a:custGeom>
              <a:avLst/>
              <a:gdLst/>
              <a:ahLst/>
              <a:cxnLst/>
              <a:rect l="l" t="t" r="r" b="b"/>
              <a:pathLst>
                <a:path w="70623" h="70623" extrusionOk="0">
                  <a:moveTo>
                    <a:pt x="17804" y="70623"/>
                  </a:moveTo>
                  <a:lnTo>
                    <a:pt x="35312" y="53116"/>
                  </a:lnTo>
                  <a:lnTo>
                    <a:pt x="52819" y="70623"/>
                  </a:lnTo>
                  <a:lnTo>
                    <a:pt x="70623" y="52819"/>
                  </a:lnTo>
                  <a:lnTo>
                    <a:pt x="53116" y="35312"/>
                  </a:lnTo>
                  <a:lnTo>
                    <a:pt x="70623" y="17804"/>
                  </a:lnTo>
                  <a:lnTo>
                    <a:pt x="52819" y="0"/>
                  </a:lnTo>
                  <a:lnTo>
                    <a:pt x="35312" y="17508"/>
                  </a:lnTo>
                  <a:lnTo>
                    <a:pt x="17804" y="0"/>
                  </a:lnTo>
                  <a:lnTo>
                    <a:pt x="0" y="17804"/>
                  </a:lnTo>
                  <a:lnTo>
                    <a:pt x="17508" y="35312"/>
                  </a:lnTo>
                  <a:lnTo>
                    <a:pt x="0" y="5281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784" name="Google Shape;784;p75"/>
          <p:cNvGrpSpPr/>
          <p:nvPr/>
        </p:nvGrpSpPr>
        <p:grpSpPr>
          <a:xfrm>
            <a:off x="7363833" y="3228275"/>
            <a:ext cx="285164" cy="322303"/>
            <a:chOff x="7363833" y="3028950"/>
            <a:chExt cx="285164" cy="322303"/>
          </a:xfrm>
        </p:grpSpPr>
        <p:sp>
          <p:nvSpPr>
            <p:cNvPr id="785" name="Google Shape;785;p75"/>
            <p:cNvSpPr/>
            <p:nvPr/>
          </p:nvSpPr>
          <p:spPr>
            <a:xfrm>
              <a:off x="7363833" y="3115722"/>
              <a:ext cx="235531" cy="235531"/>
            </a:xfrm>
            <a:custGeom>
              <a:avLst/>
              <a:gdLst/>
              <a:ahLst/>
              <a:cxnLst/>
              <a:rect l="l" t="t" r="r" b="b"/>
              <a:pathLst>
                <a:path w="314041" h="314041" extrusionOk="0">
                  <a:moveTo>
                    <a:pt x="175706" y="221105"/>
                  </a:moveTo>
                  <a:cubicBezTo>
                    <a:pt x="175110" y="221701"/>
                    <a:pt x="174134" y="221700"/>
                    <a:pt x="173539" y="221105"/>
                  </a:cubicBezTo>
                  <a:lnTo>
                    <a:pt x="93281" y="140848"/>
                  </a:lnTo>
                  <a:cubicBezTo>
                    <a:pt x="92984" y="140550"/>
                    <a:pt x="92832" y="140185"/>
                    <a:pt x="92832" y="139764"/>
                  </a:cubicBezTo>
                  <a:cubicBezTo>
                    <a:pt x="92832" y="139343"/>
                    <a:pt x="92983" y="138979"/>
                    <a:pt x="93281" y="138681"/>
                  </a:cubicBezTo>
                  <a:lnTo>
                    <a:pt x="151637" y="80325"/>
                  </a:lnTo>
                  <a:lnTo>
                    <a:pt x="71312" y="0"/>
                  </a:lnTo>
                  <a:lnTo>
                    <a:pt x="29531" y="41782"/>
                  </a:lnTo>
                  <a:cubicBezTo>
                    <a:pt x="-4838" y="76150"/>
                    <a:pt x="-9793" y="130017"/>
                    <a:pt x="17748" y="169865"/>
                  </a:cubicBezTo>
                  <a:cubicBezTo>
                    <a:pt x="34015" y="193401"/>
                    <a:pt x="53440" y="216512"/>
                    <a:pt x="75484" y="238556"/>
                  </a:cubicBezTo>
                  <a:cubicBezTo>
                    <a:pt x="75486" y="238557"/>
                    <a:pt x="75483" y="238556"/>
                    <a:pt x="75484" y="238556"/>
                  </a:cubicBezTo>
                  <a:cubicBezTo>
                    <a:pt x="97526" y="260599"/>
                    <a:pt x="120640" y="280027"/>
                    <a:pt x="144175" y="296293"/>
                  </a:cubicBezTo>
                  <a:cubicBezTo>
                    <a:pt x="161417" y="308210"/>
                    <a:pt x="181277" y="314042"/>
                    <a:pt x="201052" y="314042"/>
                  </a:cubicBezTo>
                  <a:cubicBezTo>
                    <a:pt x="226982" y="314041"/>
                    <a:pt x="252761" y="304009"/>
                    <a:pt x="272260" y="284511"/>
                  </a:cubicBezTo>
                  <a:lnTo>
                    <a:pt x="314041" y="242730"/>
                  </a:lnTo>
                  <a:lnTo>
                    <a:pt x="234062" y="162751"/>
                  </a:lnTo>
                  <a:close/>
                  <a:moveTo>
                    <a:pt x="116028" y="80325"/>
                  </a:moveTo>
                  <a:lnTo>
                    <a:pt x="98224" y="98129"/>
                  </a:lnTo>
                  <a:lnTo>
                    <a:pt x="53507" y="53413"/>
                  </a:lnTo>
                  <a:lnTo>
                    <a:pt x="71311" y="35609"/>
                  </a:lnTo>
                  <a:close/>
                  <a:moveTo>
                    <a:pt x="158491" y="275580"/>
                  </a:moveTo>
                  <a:cubicBezTo>
                    <a:pt x="136199" y="260173"/>
                    <a:pt x="114262" y="241726"/>
                    <a:pt x="93289" y="220753"/>
                  </a:cubicBezTo>
                  <a:cubicBezTo>
                    <a:pt x="72314" y="199778"/>
                    <a:pt x="53868" y="177840"/>
                    <a:pt x="38461" y="155550"/>
                  </a:cubicBezTo>
                  <a:cubicBezTo>
                    <a:pt x="21026" y="130322"/>
                    <a:pt x="21001" y="97579"/>
                    <a:pt x="36977" y="72489"/>
                  </a:cubicBezTo>
                  <a:lnTo>
                    <a:pt x="80421" y="115932"/>
                  </a:lnTo>
                  <a:lnTo>
                    <a:pt x="75477" y="120876"/>
                  </a:lnTo>
                  <a:cubicBezTo>
                    <a:pt x="65063" y="131291"/>
                    <a:pt x="65063" y="148236"/>
                    <a:pt x="75477" y="158651"/>
                  </a:cubicBezTo>
                  <a:lnTo>
                    <a:pt x="155735" y="238908"/>
                  </a:lnTo>
                  <a:cubicBezTo>
                    <a:pt x="160780" y="243953"/>
                    <a:pt x="167487" y="246732"/>
                    <a:pt x="174622" y="246732"/>
                  </a:cubicBezTo>
                  <a:cubicBezTo>
                    <a:pt x="181757" y="246732"/>
                    <a:pt x="188465" y="243953"/>
                    <a:pt x="193510" y="238908"/>
                  </a:cubicBezTo>
                  <a:lnTo>
                    <a:pt x="198453" y="233965"/>
                  </a:lnTo>
                  <a:lnTo>
                    <a:pt x="241539" y="277051"/>
                  </a:lnTo>
                  <a:cubicBezTo>
                    <a:pt x="229280" y="284856"/>
                    <a:pt x="215204" y="288859"/>
                    <a:pt x="201059" y="288859"/>
                  </a:cubicBezTo>
                  <a:cubicBezTo>
                    <a:pt x="186258" y="288859"/>
                    <a:pt x="171389" y="284495"/>
                    <a:pt x="158491" y="275580"/>
                  </a:cubicBezTo>
                  <a:close/>
                  <a:moveTo>
                    <a:pt x="260629" y="260534"/>
                  </a:moveTo>
                  <a:lnTo>
                    <a:pt x="216257" y="216162"/>
                  </a:lnTo>
                  <a:lnTo>
                    <a:pt x="234061" y="198359"/>
                  </a:lnTo>
                  <a:lnTo>
                    <a:pt x="278433" y="2427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86" name="Google Shape;786;p75"/>
            <p:cNvSpPr/>
            <p:nvPr/>
          </p:nvSpPr>
          <p:spPr>
            <a:xfrm>
              <a:off x="7521789" y="3074901"/>
              <a:ext cx="125437" cy="137069"/>
            </a:xfrm>
            <a:custGeom>
              <a:avLst/>
              <a:gdLst/>
              <a:ahLst/>
              <a:cxnLst/>
              <a:rect l="l" t="t" r="r" b="b"/>
              <a:pathLst>
                <a:path w="167249" h="182759" extrusionOk="0">
                  <a:moveTo>
                    <a:pt x="83625" y="0"/>
                  </a:moveTo>
                  <a:cubicBezTo>
                    <a:pt x="37514" y="0"/>
                    <a:pt x="0" y="37514"/>
                    <a:pt x="0" y="83625"/>
                  </a:cubicBezTo>
                  <a:lnTo>
                    <a:pt x="0" y="182759"/>
                  </a:lnTo>
                  <a:lnTo>
                    <a:pt x="167249" y="182759"/>
                  </a:lnTo>
                  <a:lnTo>
                    <a:pt x="167249" y="83625"/>
                  </a:lnTo>
                  <a:cubicBezTo>
                    <a:pt x="167249" y="37514"/>
                    <a:pt x="129735" y="0"/>
                    <a:pt x="83625" y="0"/>
                  </a:cubicBezTo>
                  <a:close/>
                  <a:moveTo>
                    <a:pt x="142071" y="157581"/>
                  </a:moveTo>
                  <a:lnTo>
                    <a:pt x="25179" y="157581"/>
                  </a:lnTo>
                  <a:lnTo>
                    <a:pt x="25179" y="83625"/>
                  </a:lnTo>
                  <a:cubicBezTo>
                    <a:pt x="25179" y="51397"/>
                    <a:pt x="51397" y="25179"/>
                    <a:pt x="83625" y="25179"/>
                  </a:cubicBezTo>
                  <a:cubicBezTo>
                    <a:pt x="115852" y="25179"/>
                    <a:pt x="142071" y="51397"/>
                    <a:pt x="142071" y="8362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87" name="Google Shape;787;p75"/>
            <p:cNvSpPr/>
            <p:nvPr/>
          </p:nvSpPr>
          <p:spPr>
            <a:xfrm>
              <a:off x="7575065" y="3028950"/>
              <a:ext cx="18884" cy="26438"/>
            </a:xfrm>
            <a:custGeom>
              <a:avLst/>
              <a:gdLst/>
              <a:ahLst/>
              <a:cxnLst/>
              <a:rect l="l" t="t" r="r" b="b"/>
              <a:pathLst>
                <a:path w="25178" h="35250" extrusionOk="0">
                  <a:moveTo>
                    <a:pt x="0" y="0"/>
                  </a:moveTo>
                  <a:lnTo>
                    <a:pt x="25179" y="0"/>
                  </a:lnTo>
                  <a:lnTo>
                    <a:pt x="25179" y="35250"/>
                  </a:lnTo>
                  <a:lnTo>
                    <a:pt x="0" y="3525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88" name="Google Shape;788;p75"/>
            <p:cNvSpPr/>
            <p:nvPr/>
          </p:nvSpPr>
          <p:spPr>
            <a:xfrm rot="-1932462">
              <a:off x="7525826" y="3038157"/>
              <a:ext cx="18904" cy="26466"/>
            </a:xfrm>
            <a:custGeom>
              <a:avLst/>
              <a:gdLst/>
              <a:ahLst/>
              <a:cxnLst/>
              <a:rect l="l" t="t" r="r" b="b"/>
              <a:pathLst>
                <a:path w="25189" h="35265" extrusionOk="0">
                  <a:moveTo>
                    <a:pt x="0" y="0"/>
                  </a:moveTo>
                  <a:lnTo>
                    <a:pt x="25190" y="0"/>
                  </a:lnTo>
                  <a:lnTo>
                    <a:pt x="25190" y="35266"/>
                  </a:lnTo>
                  <a:lnTo>
                    <a:pt x="0" y="35266"/>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89" name="Google Shape;789;p75"/>
            <p:cNvSpPr/>
            <p:nvPr/>
          </p:nvSpPr>
          <p:spPr>
            <a:xfrm rot="-3467538">
              <a:off x="7620713" y="3041945"/>
              <a:ext cx="26466" cy="18904"/>
            </a:xfrm>
            <a:custGeom>
              <a:avLst/>
              <a:gdLst/>
              <a:ahLst/>
              <a:cxnLst/>
              <a:rect l="l" t="t" r="r" b="b"/>
              <a:pathLst>
                <a:path w="35265" h="25189" extrusionOk="0">
                  <a:moveTo>
                    <a:pt x="0" y="0"/>
                  </a:moveTo>
                  <a:lnTo>
                    <a:pt x="35266" y="0"/>
                  </a:lnTo>
                  <a:lnTo>
                    <a:pt x="35266" y="25190"/>
                  </a:lnTo>
                  <a:lnTo>
                    <a:pt x="0" y="2519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90" name="Google Shape;790;p75"/>
            <p:cNvSpPr/>
            <p:nvPr/>
          </p:nvSpPr>
          <p:spPr>
            <a:xfrm>
              <a:off x="7559644" y="3125573"/>
              <a:ext cx="49728" cy="49728"/>
            </a:xfrm>
            <a:custGeom>
              <a:avLst/>
              <a:gdLst/>
              <a:ahLst/>
              <a:cxnLst/>
              <a:rect l="l" t="t" r="r" b="b"/>
              <a:pathLst>
                <a:path w="66304" h="66304" extrusionOk="0">
                  <a:moveTo>
                    <a:pt x="45741" y="0"/>
                  </a:moveTo>
                  <a:lnTo>
                    <a:pt x="20563" y="0"/>
                  </a:lnTo>
                  <a:lnTo>
                    <a:pt x="20563" y="20563"/>
                  </a:lnTo>
                  <a:lnTo>
                    <a:pt x="0" y="20563"/>
                  </a:lnTo>
                  <a:lnTo>
                    <a:pt x="0" y="45741"/>
                  </a:lnTo>
                  <a:lnTo>
                    <a:pt x="20563" y="45741"/>
                  </a:lnTo>
                  <a:lnTo>
                    <a:pt x="20563" y="66304"/>
                  </a:lnTo>
                  <a:lnTo>
                    <a:pt x="45741" y="66304"/>
                  </a:lnTo>
                  <a:lnTo>
                    <a:pt x="45741" y="45741"/>
                  </a:lnTo>
                  <a:lnTo>
                    <a:pt x="66304" y="45741"/>
                  </a:lnTo>
                  <a:lnTo>
                    <a:pt x="66304" y="20563"/>
                  </a:lnTo>
                  <a:lnTo>
                    <a:pt x="45741" y="2056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sp>
        <p:nvSpPr>
          <p:cNvPr id="791" name="Google Shape;791;p75"/>
          <p:cNvSpPr/>
          <p:nvPr/>
        </p:nvSpPr>
        <p:spPr>
          <a:xfrm>
            <a:off x="2138672" y="3228275"/>
            <a:ext cx="302158" cy="322289"/>
          </a:xfrm>
          <a:custGeom>
            <a:avLst/>
            <a:gdLst/>
            <a:ahLst/>
            <a:cxnLst/>
            <a:rect l="l" t="t" r="r" b="b"/>
            <a:pathLst>
              <a:path w="402877" h="429718" extrusionOk="0">
                <a:moveTo>
                  <a:pt x="365109" y="79733"/>
                </a:moveTo>
                <a:cubicBezTo>
                  <a:pt x="360697" y="79733"/>
                  <a:pt x="356458" y="80493"/>
                  <a:pt x="352520" y="81890"/>
                </a:cubicBezTo>
                <a:lnTo>
                  <a:pt x="352520" y="70501"/>
                </a:lnTo>
                <a:cubicBezTo>
                  <a:pt x="352520" y="49675"/>
                  <a:pt x="335577" y="32732"/>
                  <a:pt x="314751" y="32732"/>
                </a:cubicBezTo>
                <a:cubicBezTo>
                  <a:pt x="310300" y="32732"/>
                  <a:pt x="306025" y="33507"/>
                  <a:pt x="302056" y="34927"/>
                </a:cubicBezTo>
                <a:cubicBezTo>
                  <a:pt x="300599" y="15424"/>
                  <a:pt x="284263" y="0"/>
                  <a:pt x="264394" y="0"/>
                </a:cubicBezTo>
                <a:cubicBezTo>
                  <a:pt x="244505" y="0"/>
                  <a:pt x="228170" y="15456"/>
                  <a:pt x="226739" y="34986"/>
                </a:cubicBezTo>
                <a:cubicBezTo>
                  <a:pt x="222726" y="33530"/>
                  <a:pt x="218401" y="32732"/>
                  <a:pt x="213891" y="32732"/>
                </a:cubicBezTo>
                <a:cubicBezTo>
                  <a:pt x="209439" y="32732"/>
                  <a:pt x="205165" y="33507"/>
                  <a:pt x="201196" y="34927"/>
                </a:cubicBezTo>
                <a:cubicBezTo>
                  <a:pt x="199738" y="15424"/>
                  <a:pt x="183404" y="0"/>
                  <a:pt x="163533" y="0"/>
                </a:cubicBezTo>
                <a:cubicBezTo>
                  <a:pt x="142708" y="0"/>
                  <a:pt x="125765" y="16943"/>
                  <a:pt x="125765" y="37768"/>
                </a:cubicBezTo>
                <a:lnTo>
                  <a:pt x="125765" y="53354"/>
                </a:lnTo>
                <a:cubicBezTo>
                  <a:pt x="121826" y="51957"/>
                  <a:pt x="117588" y="51197"/>
                  <a:pt x="113176" y="51197"/>
                </a:cubicBezTo>
                <a:cubicBezTo>
                  <a:pt x="92350" y="51197"/>
                  <a:pt x="75408" y="68140"/>
                  <a:pt x="75408" y="88965"/>
                </a:cubicBezTo>
                <a:lnTo>
                  <a:pt x="75408" y="198196"/>
                </a:lnTo>
                <a:lnTo>
                  <a:pt x="71210" y="194056"/>
                </a:lnTo>
                <a:cubicBezTo>
                  <a:pt x="53860" y="176398"/>
                  <a:pt x="23083" y="178620"/>
                  <a:pt x="8452" y="198588"/>
                </a:cubicBezTo>
                <a:cubicBezTo>
                  <a:pt x="-4161" y="215235"/>
                  <a:pt x="-2489" y="238880"/>
                  <a:pt x="12340" y="253589"/>
                </a:cubicBezTo>
                <a:lnTo>
                  <a:pt x="75408" y="316142"/>
                </a:lnTo>
                <a:lnTo>
                  <a:pt x="75408" y="429718"/>
                </a:lnTo>
                <a:lnTo>
                  <a:pt x="268446" y="429718"/>
                </a:lnTo>
                <a:lnTo>
                  <a:pt x="380217" y="429718"/>
                </a:lnTo>
                <a:lnTo>
                  <a:pt x="380217" y="333369"/>
                </a:lnTo>
                <a:lnTo>
                  <a:pt x="380765" y="331540"/>
                </a:lnTo>
                <a:cubicBezTo>
                  <a:pt x="395438" y="282630"/>
                  <a:pt x="402878" y="231940"/>
                  <a:pt x="402878" y="180879"/>
                </a:cubicBezTo>
                <a:lnTo>
                  <a:pt x="402878" y="117501"/>
                </a:lnTo>
                <a:cubicBezTo>
                  <a:pt x="402877" y="96676"/>
                  <a:pt x="385935" y="79733"/>
                  <a:pt x="365109" y="79733"/>
                </a:cubicBezTo>
                <a:close/>
                <a:moveTo>
                  <a:pt x="264394" y="25179"/>
                </a:moveTo>
                <a:cubicBezTo>
                  <a:pt x="271336" y="25179"/>
                  <a:pt x="276983" y="30826"/>
                  <a:pt x="276983" y="37768"/>
                </a:cubicBezTo>
                <a:lnTo>
                  <a:pt x="276983" y="81948"/>
                </a:lnTo>
                <a:cubicBezTo>
                  <a:pt x="273002" y="80518"/>
                  <a:pt x="268716" y="79733"/>
                  <a:pt x="264249" y="79733"/>
                </a:cubicBezTo>
                <a:cubicBezTo>
                  <a:pt x="259890" y="79733"/>
                  <a:pt x="255703" y="80478"/>
                  <a:pt x="251804" y="81842"/>
                </a:cubicBezTo>
                <a:lnTo>
                  <a:pt x="251804" y="37768"/>
                </a:lnTo>
                <a:cubicBezTo>
                  <a:pt x="251804" y="30826"/>
                  <a:pt x="257452" y="25179"/>
                  <a:pt x="264394" y="25179"/>
                </a:cubicBezTo>
                <a:close/>
                <a:moveTo>
                  <a:pt x="30071" y="235711"/>
                </a:moveTo>
                <a:cubicBezTo>
                  <a:pt x="24160" y="229850"/>
                  <a:pt x="23495" y="220426"/>
                  <a:pt x="28521" y="213791"/>
                </a:cubicBezTo>
                <a:cubicBezTo>
                  <a:pt x="34283" y="205826"/>
                  <a:pt x="46688" y="204932"/>
                  <a:pt x="53532" y="211986"/>
                </a:cubicBezTo>
                <a:lnTo>
                  <a:pt x="100587" y="258380"/>
                </a:lnTo>
                <a:lnTo>
                  <a:pt x="100587" y="88965"/>
                </a:lnTo>
                <a:cubicBezTo>
                  <a:pt x="100587" y="82023"/>
                  <a:pt x="106235" y="76376"/>
                  <a:pt x="113177" y="76376"/>
                </a:cubicBezTo>
                <a:cubicBezTo>
                  <a:pt x="120118" y="76376"/>
                  <a:pt x="125766" y="82023"/>
                  <a:pt x="125766" y="88965"/>
                </a:cubicBezTo>
                <a:lnTo>
                  <a:pt x="125766" y="193877"/>
                </a:lnTo>
                <a:lnTo>
                  <a:pt x="150945" y="193877"/>
                </a:lnTo>
                <a:lnTo>
                  <a:pt x="150945" y="37768"/>
                </a:lnTo>
                <a:cubicBezTo>
                  <a:pt x="150945" y="30826"/>
                  <a:pt x="156592" y="25179"/>
                  <a:pt x="163534" y="25179"/>
                </a:cubicBezTo>
                <a:cubicBezTo>
                  <a:pt x="170476" y="25179"/>
                  <a:pt x="176124" y="30826"/>
                  <a:pt x="176124" y="37768"/>
                </a:cubicBezTo>
                <a:lnTo>
                  <a:pt x="176124" y="193877"/>
                </a:lnTo>
                <a:lnTo>
                  <a:pt x="201302" y="193877"/>
                </a:lnTo>
                <a:lnTo>
                  <a:pt x="201302" y="70501"/>
                </a:lnTo>
                <a:cubicBezTo>
                  <a:pt x="201302" y="63559"/>
                  <a:pt x="206950" y="57911"/>
                  <a:pt x="213892" y="57911"/>
                </a:cubicBezTo>
                <a:cubicBezTo>
                  <a:pt x="220834" y="57911"/>
                  <a:pt x="226481" y="63559"/>
                  <a:pt x="226481" y="70501"/>
                </a:cubicBezTo>
                <a:lnTo>
                  <a:pt x="226481" y="193877"/>
                </a:lnTo>
                <a:lnTo>
                  <a:pt x="251660" y="193877"/>
                </a:lnTo>
                <a:lnTo>
                  <a:pt x="251660" y="117501"/>
                </a:lnTo>
                <a:cubicBezTo>
                  <a:pt x="251660" y="110559"/>
                  <a:pt x="257308" y="104912"/>
                  <a:pt x="264249" y="104912"/>
                </a:cubicBezTo>
                <a:cubicBezTo>
                  <a:pt x="271191" y="104912"/>
                  <a:pt x="276839" y="110559"/>
                  <a:pt x="276839" y="117501"/>
                </a:cubicBezTo>
                <a:lnTo>
                  <a:pt x="276839" y="180879"/>
                </a:lnTo>
                <a:cubicBezTo>
                  <a:pt x="276839" y="229488"/>
                  <a:pt x="269757" y="277744"/>
                  <a:pt x="255788" y="324305"/>
                </a:cubicBezTo>
                <a:lnTo>
                  <a:pt x="254178" y="329673"/>
                </a:lnTo>
                <a:lnTo>
                  <a:pt x="254178" y="354182"/>
                </a:lnTo>
                <a:lnTo>
                  <a:pt x="100587" y="354182"/>
                </a:lnTo>
                <a:lnTo>
                  <a:pt x="100587" y="305651"/>
                </a:lnTo>
                <a:close/>
                <a:moveTo>
                  <a:pt x="100586" y="404539"/>
                </a:moveTo>
                <a:lnTo>
                  <a:pt x="100586" y="379360"/>
                </a:lnTo>
                <a:lnTo>
                  <a:pt x="254177" y="379360"/>
                </a:lnTo>
                <a:lnTo>
                  <a:pt x="254177" y="404539"/>
                </a:lnTo>
                <a:close/>
                <a:moveTo>
                  <a:pt x="279356" y="404539"/>
                </a:moveTo>
                <a:lnTo>
                  <a:pt x="279356" y="379360"/>
                </a:lnTo>
                <a:lnTo>
                  <a:pt x="355037" y="379360"/>
                </a:lnTo>
                <a:lnTo>
                  <a:pt x="355037" y="404539"/>
                </a:lnTo>
                <a:close/>
                <a:moveTo>
                  <a:pt x="377698" y="180879"/>
                </a:moveTo>
                <a:cubicBezTo>
                  <a:pt x="377698" y="229488"/>
                  <a:pt x="370616" y="277744"/>
                  <a:pt x="356648" y="324305"/>
                </a:cubicBezTo>
                <a:lnTo>
                  <a:pt x="355037" y="329673"/>
                </a:lnTo>
                <a:lnTo>
                  <a:pt x="355037" y="354182"/>
                </a:lnTo>
                <a:lnTo>
                  <a:pt x="279356" y="354182"/>
                </a:lnTo>
                <a:lnTo>
                  <a:pt x="279356" y="333369"/>
                </a:lnTo>
                <a:lnTo>
                  <a:pt x="279904" y="331540"/>
                </a:lnTo>
                <a:cubicBezTo>
                  <a:pt x="294576" y="282630"/>
                  <a:pt x="302017" y="231940"/>
                  <a:pt x="302017" y="180879"/>
                </a:cubicBezTo>
                <a:lnTo>
                  <a:pt x="302162" y="70501"/>
                </a:lnTo>
                <a:cubicBezTo>
                  <a:pt x="302162" y="63559"/>
                  <a:pt x="307810" y="57911"/>
                  <a:pt x="314751" y="57911"/>
                </a:cubicBezTo>
                <a:cubicBezTo>
                  <a:pt x="321693" y="57911"/>
                  <a:pt x="327341" y="63559"/>
                  <a:pt x="327341" y="70501"/>
                </a:cubicBezTo>
                <a:lnTo>
                  <a:pt x="327341" y="193877"/>
                </a:lnTo>
                <a:lnTo>
                  <a:pt x="352520" y="193877"/>
                </a:lnTo>
                <a:lnTo>
                  <a:pt x="352520" y="117501"/>
                </a:lnTo>
                <a:cubicBezTo>
                  <a:pt x="352520" y="110559"/>
                  <a:pt x="358167" y="104912"/>
                  <a:pt x="365109" y="104912"/>
                </a:cubicBezTo>
                <a:cubicBezTo>
                  <a:pt x="372051" y="104912"/>
                  <a:pt x="377698" y="110559"/>
                  <a:pt x="377698" y="11750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nvGrpSpPr>
          <p:cNvPr id="792" name="Google Shape;792;p75"/>
          <p:cNvGrpSpPr/>
          <p:nvPr/>
        </p:nvGrpSpPr>
        <p:grpSpPr>
          <a:xfrm>
            <a:off x="6041036" y="3250028"/>
            <a:ext cx="322261" cy="278753"/>
            <a:chOff x="6041036" y="3050703"/>
            <a:chExt cx="322261" cy="278753"/>
          </a:xfrm>
        </p:grpSpPr>
        <p:sp>
          <p:nvSpPr>
            <p:cNvPr id="793" name="Google Shape;793;p75"/>
            <p:cNvSpPr/>
            <p:nvPr/>
          </p:nvSpPr>
          <p:spPr>
            <a:xfrm>
              <a:off x="6041036" y="3050703"/>
              <a:ext cx="322261" cy="152726"/>
            </a:xfrm>
            <a:custGeom>
              <a:avLst/>
              <a:gdLst/>
              <a:ahLst/>
              <a:cxnLst/>
              <a:rect l="l" t="t" r="r" b="b"/>
              <a:pathLst>
                <a:path w="429681" h="203634" extrusionOk="0">
                  <a:moveTo>
                    <a:pt x="422989" y="46626"/>
                  </a:moveTo>
                  <a:cubicBezTo>
                    <a:pt x="406760" y="7818"/>
                    <a:pt x="357884" y="-11068"/>
                    <a:pt x="319778" y="6750"/>
                  </a:cubicBezTo>
                  <a:cubicBezTo>
                    <a:pt x="319778" y="6749"/>
                    <a:pt x="214841" y="53195"/>
                    <a:pt x="214841" y="53195"/>
                  </a:cubicBezTo>
                  <a:lnTo>
                    <a:pt x="109904" y="6749"/>
                  </a:lnTo>
                  <a:cubicBezTo>
                    <a:pt x="71798" y="-11067"/>
                    <a:pt x="22919" y="7819"/>
                    <a:pt x="6693" y="46626"/>
                  </a:cubicBezTo>
                  <a:cubicBezTo>
                    <a:pt x="-10768" y="86076"/>
                    <a:pt x="7122" y="132375"/>
                    <a:pt x="46570" y="149837"/>
                  </a:cubicBezTo>
                  <a:lnTo>
                    <a:pt x="168116" y="203635"/>
                  </a:lnTo>
                  <a:lnTo>
                    <a:pt x="214841" y="98067"/>
                  </a:lnTo>
                  <a:lnTo>
                    <a:pt x="261566" y="203635"/>
                  </a:lnTo>
                  <a:lnTo>
                    <a:pt x="383111" y="149837"/>
                  </a:lnTo>
                  <a:cubicBezTo>
                    <a:pt x="422561" y="132376"/>
                    <a:pt x="440449" y="86076"/>
                    <a:pt x="422989" y="46626"/>
                  </a:cubicBezTo>
                  <a:close/>
                  <a:moveTo>
                    <a:pt x="155282" y="170419"/>
                  </a:moveTo>
                  <a:lnTo>
                    <a:pt x="56761" y="126812"/>
                  </a:lnTo>
                  <a:cubicBezTo>
                    <a:pt x="30007" y="114971"/>
                    <a:pt x="17875" y="83571"/>
                    <a:pt x="29717" y="56817"/>
                  </a:cubicBezTo>
                  <a:cubicBezTo>
                    <a:pt x="37836" y="37829"/>
                    <a:pt x="57702" y="25047"/>
                    <a:pt x="78253" y="25204"/>
                  </a:cubicBezTo>
                  <a:cubicBezTo>
                    <a:pt x="85552" y="25204"/>
                    <a:pt x="92838" y="26731"/>
                    <a:pt x="99712" y="29773"/>
                  </a:cubicBezTo>
                  <a:lnTo>
                    <a:pt x="198233" y="73380"/>
                  </a:lnTo>
                  <a:close/>
                  <a:moveTo>
                    <a:pt x="372921" y="126812"/>
                  </a:moveTo>
                  <a:lnTo>
                    <a:pt x="274399" y="170419"/>
                  </a:lnTo>
                  <a:lnTo>
                    <a:pt x="231448" y="73380"/>
                  </a:lnTo>
                  <a:lnTo>
                    <a:pt x="329969" y="29772"/>
                  </a:lnTo>
                  <a:cubicBezTo>
                    <a:pt x="355808" y="17691"/>
                    <a:pt x="388962" y="30498"/>
                    <a:pt x="399964" y="56816"/>
                  </a:cubicBezTo>
                  <a:cubicBezTo>
                    <a:pt x="411806" y="83571"/>
                    <a:pt x="399674" y="114971"/>
                    <a:pt x="372921" y="12681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94" name="Google Shape;794;p75"/>
            <p:cNvSpPr/>
            <p:nvPr/>
          </p:nvSpPr>
          <p:spPr>
            <a:xfrm>
              <a:off x="6136073" y="3272804"/>
              <a:ext cx="18883" cy="18884"/>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95" name="Google Shape;795;p75"/>
            <p:cNvSpPr/>
            <p:nvPr/>
          </p:nvSpPr>
          <p:spPr>
            <a:xfrm>
              <a:off x="6173841" y="3272804"/>
              <a:ext cx="18883" cy="18884"/>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96" name="Google Shape;796;p75"/>
            <p:cNvSpPr/>
            <p:nvPr/>
          </p:nvSpPr>
          <p:spPr>
            <a:xfrm>
              <a:off x="6211609" y="3272804"/>
              <a:ext cx="18883" cy="18884"/>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97" name="Google Shape;797;p75"/>
            <p:cNvSpPr/>
            <p:nvPr/>
          </p:nvSpPr>
          <p:spPr>
            <a:xfrm>
              <a:off x="6249377" y="3272804"/>
              <a:ext cx="18883" cy="18884"/>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98" name="Google Shape;798;p75"/>
            <p:cNvSpPr/>
            <p:nvPr/>
          </p:nvSpPr>
          <p:spPr>
            <a:xfrm>
              <a:off x="6154957" y="3235037"/>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799" name="Google Shape;799;p75"/>
            <p:cNvSpPr/>
            <p:nvPr/>
          </p:nvSpPr>
          <p:spPr>
            <a:xfrm>
              <a:off x="6192725" y="3235037"/>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00" name="Google Shape;800;p75"/>
            <p:cNvSpPr/>
            <p:nvPr/>
          </p:nvSpPr>
          <p:spPr>
            <a:xfrm>
              <a:off x="6230493" y="3235037"/>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01" name="Google Shape;801;p75"/>
            <p:cNvSpPr/>
            <p:nvPr/>
          </p:nvSpPr>
          <p:spPr>
            <a:xfrm>
              <a:off x="6154957" y="331057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02" name="Google Shape;802;p75"/>
            <p:cNvSpPr/>
            <p:nvPr/>
          </p:nvSpPr>
          <p:spPr>
            <a:xfrm>
              <a:off x="6192725" y="331057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03" name="Google Shape;803;p75"/>
            <p:cNvSpPr/>
            <p:nvPr/>
          </p:nvSpPr>
          <p:spPr>
            <a:xfrm>
              <a:off x="6230493" y="331057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04" name="Google Shape;804;p75"/>
            <p:cNvSpPr/>
            <p:nvPr/>
          </p:nvSpPr>
          <p:spPr>
            <a:xfrm>
              <a:off x="6192725" y="319726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05" name="Google Shape;805;p75"/>
          <p:cNvGrpSpPr/>
          <p:nvPr/>
        </p:nvGrpSpPr>
        <p:grpSpPr>
          <a:xfrm>
            <a:off x="4736894" y="2616184"/>
            <a:ext cx="322300" cy="309794"/>
            <a:chOff x="4736894" y="2416859"/>
            <a:chExt cx="322300" cy="309794"/>
          </a:xfrm>
        </p:grpSpPr>
        <p:sp>
          <p:nvSpPr>
            <p:cNvPr id="806" name="Google Shape;806;p75"/>
            <p:cNvSpPr/>
            <p:nvPr/>
          </p:nvSpPr>
          <p:spPr>
            <a:xfrm>
              <a:off x="4736894" y="2416859"/>
              <a:ext cx="322300" cy="309794"/>
            </a:xfrm>
            <a:custGeom>
              <a:avLst/>
              <a:gdLst/>
              <a:ahLst/>
              <a:cxnLst/>
              <a:rect l="l" t="t" r="r" b="b"/>
              <a:pathLst>
                <a:path w="429733" h="413058" extrusionOk="0">
                  <a:moveTo>
                    <a:pt x="398822" y="257347"/>
                  </a:moveTo>
                  <a:lnTo>
                    <a:pt x="355116" y="114089"/>
                  </a:lnTo>
                  <a:cubicBezTo>
                    <a:pt x="349519" y="95745"/>
                    <a:pt x="338413" y="80015"/>
                    <a:pt x="322998" y="68602"/>
                  </a:cubicBezTo>
                  <a:cubicBezTo>
                    <a:pt x="307584" y="57189"/>
                    <a:pt x="289298" y="51157"/>
                    <a:pt x="270118" y="51157"/>
                  </a:cubicBezTo>
                  <a:lnTo>
                    <a:pt x="239214" y="51157"/>
                  </a:lnTo>
                  <a:lnTo>
                    <a:pt x="239214" y="140750"/>
                  </a:lnTo>
                  <a:cubicBezTo>
                    <a:pt x="223010" y="127432"/>
                    <a:pt x="213185" y="107335"/>
                    <a:pt x="213185" y="85767"/>
                  </a:cubicBezTo>
                  <a:lnTo>
                    <a:pt x="213185" y="41564"/>
                  </a:lnTo>
                  <a:lnTo>
                    <a:pt x="213185" y="0"/>
                  </a:lnTo>
                  <a:lnTo>
                    <a:pt x="188006" y="0"/>
                  </a:lnTo>
                  <a:lnTo>
                    <a:pt x="188006" y="41564"/>
                  </a:lnTo>
                  <a:lnTo>
                    <a:pt x="188006" y="85767"/>
                  </a:lnTo>
                  <a:cubicBezTo>
                    <a:pt x="188006" y="107333"/>
                    <a:pt x="178181" y="127430"/>
                    <a:pt x="161978" y="140749"/>
                  </a:cubicBezTo>
                  <a:lnTo>
                    <a:pt x="161978" y="51156"/>
                  </a:lnTo>
                  <a:lnTo>
                    <a:pt x="131072" y="51156"/>
                  </a:lnTo>
                  <a:cubicBezTo>
                    <a:pt x="111892" y="51156"/>
                    <a:pt x="93607" y="57189"/>
                    <a:pt x="78193" y="68601"/>
                  </a:cubicBezTo>
                  <a:cubicBezTo>
                    <a:pt x="62778" y="80015"/>
                    <a:pt x="51672" y="95744"/>
                    <a:pt x="46075" y="114089"/>
                  </a:cubicBezTo>
                  <a:lnTo>
                    <a:pt x="1887" y="258933"/>
                  </a:lnTo>
                  <a:cubicBezTo>
                    <a:pt x="-2087" y="271958"/>
                    <a:pt x="281" y="285705"/>
                    <a:pt x="8384" y="296650"/>
                  </a:cubicBezTo>
                  <a:cubicBezTo>
                    <a:pt x="16488" y="307595"/>
                    <a:pt x="28946" y="313872"/>
                    <a:pt x="42565" y="313872"/>
                  </a:cubicBezTo>
                  <a:cubicBezTo>
                    <a:pt x="51100" y="313872"/>
                    <a:pt x="59347" y="311342"/>
                    <a:pt x="66414" y="306556"/>
                  </a:cubicBezTo>
                  <a:lnTo>
                    <a:pt x="100623" y="283386"/>
                  </a:lnTo>
                  <a:lnTo>
                    <a:pt x="114292" y="283386"/>
                  </a:lnTo>
                  <a:cubicBezTo>
                    <a:pt x="140587" y="283386"/>
                    <a:pt x="161978" y="261995"/>
                    <a:pt x="161978" y="235700"/>
                  </a:cubicBezTo>
                  <a:lnTo>
                    <a:pt x="161978" y="170851"/>
                  </a:lnTo>
                  <a:cubicBezTo>
                    <a:pt x="178398" y="162142"/>
                    <a:pt x="191677" y="148986"/>
                    <a:pt x="200596" y="133283"/>
                  </a:cubicBezTo>
                  <a:cubicBezTo>
                    <a:pt x="209515" y="148986"/>
                    <a:pt x="222794" y="162142"/>
                    <a:pt x="239214" y="170851"/>
                  </a:cubicBezTo>
                  <a:lnTo>
                    <a:pt x="239214" y="235701"/>
                  </a:lnTo>
                  <a:cubicBezTo>
                    <a:pt x="239214" y="254360"/>
                    <a:pt x="249993" y="270541"/>
                    <a:pt x="265645" y="278370"/>
                  </a:cubicBezTo>
                  <a:cubicBezTo>
                    <a:pt x="257402" y="291816"/>
                    <a:pt x="252643" y="307619"/>
                    <a:pt x="252643" y="324513"/>
                  </a:cubicBezTo>
                  <a:cubicBezTo>
                    <a:pt x="252643" y="373338"/>
                    <a:pt x="292364" y="413059"/>
                    <a:pt x="341188" y="413059"/>
                  </a:cubicBezTo>
                  <a:cubicBezTo>
                    <a:pt x="390013" y="413059"/>
                    <a:pt x="429734" y="373338"/>
                    <a:pt x="429734" y="324513"/>
                  </a:cubicBezTo>
                  <a:cubicBezTo>
                    <a:pt x="429734" y="297679"/>
                    <a:pt x="417734" y="273599"/>
                    <a:pt x="398822" y="257347"/>
                  </a:cubicBezTo>
                  <a:close/>
                  <a:moveTo>
                    <a:pt x="136800" y="235699"/>
                  </a:moveTo>
                  <a:cubicBezTo>
                    <a:pt x="136800" y="248110"/>
                    <a:pt x="126703" y="258207"/>
                    <a:pt x="114292" y="258207"/>
                  </a:cubicBezTo>
                  <a:lnTo>
                    <a:pt x="92899" y="258207"/>
                  </a:lnTo>
                  <a:lnTo>
                    <a:pt x="52294" y="285709"/>
                  </a:lnTo>
                  <a:cubicBezTo>
                    <a:pt x="49411" y="287662"/>
                    <a:pt x="46047" y="288693"/>
                    <a:pt x="42565" y="288693"/>
                  </a:cubicBezTo>
                  <a:cubicBezTo>
                    <a:pt x="37009" y="288693"/>
                    <a:pt x="31927" y="286133"/>
                    <a:pt x="28621" y="281668"/>
                  </a:cubicBezTo>
                  <a:cubicBezTo>
                    <a:pt x="25316" y="277203"/>
                    <a:pt x="24349" y="271594"/>
                    <a:pt x="25969" y="266281"/>
                  </a:cubicBezTo>
                  <a:lnTo>
                    <a:pt x="70159" y="121437"/>
                  </a:lnTo>
                  <a:cubicBezTo>
                    <a:pt x="74170" y="108290"/>
                    <a:pt x="82130" y="97017"/>
                    <a:pt x="93177" y="88837"/>
                  </a:cubicBezTo>
                  <a:cubicBezTo>
                    <a:pt x="104223" y="80659"/>
                    <a:pt x="117328" y="76335"/>
                    <a:pt x="131073" y="76335"/>
                  </a:cubicBezTo>
                  <a:lnTo>
                    <a:pt x="136800" y="76335"/>
                  </a:lnTo>
                  <a:close/>
                  <a:moveTo>
                    <a:pt x="264393" y="76335"/>
                  </a:moveTo>
                  <a:lnTo>
                    <a:pt x="270119" y="76335"/>
                  </a:lnTo>
                  <a:cubicBezTo>
                    <a:pt x="283865" y="76335"/>
                    <a:pt x="296969" y="80658"/>
                    <a:pt x="308016" y="88837"/>
                  </a:cubicBezTo>
                  <a:cubicBezTo>
                    <a:pt x="319063" y="97016"/>
                    <a:pt x="327023" y="108289"/>
                    <a:pt x="331034" y="121436"/>
                  </a:cubicBezTo>
                  <a:lnTo>
                    <a:pt x="367161" y="239855"/>
                  </a:lnTo>
                  <a:cubicBezTo>
                    <a:pt x="358944" y="237329"/>
                    <a:pt x="350223" y="235966"/>
                    <a:pt x="341188" y="235966"/>
                  </a:cubicBezTo>
                  <a:cubicBezTo>
                    <a:pt x="318918" y="235966"/>
                    <a:pt x="298544" y="244233"/>
                    <a:pt x="282968" y="257855"/>
                  </a:cubicBezTo>
                  <a:cubicBezTo>
                    <a:pt x="272427" y="255989"/>
                    <a:pt x="264392" y="246768"/>
                    <a:pt x="264392" y="235699"/>
                  </a:cubicBezTo>
                  <a:lnTo>
                    <a:pt x="264392" y="76335"/>
                  </a:lnTo>
                  <a:close/>
                  <a:moveTo>
                    <a:pt x="341188" y="387878"/>
                  </a:moveTo>
                  <a:cubicBezTo>
                    <a:pt x="306248" y="387878"/>
                    <a:pt x="277822" y="359452"/>
                    <a:pt x="277822" y="324512"/>
                  </a:cubicBezTo>
                  <a:cubicBezTo>
                    <a:pt x="277822" y="289571"/>
                    <a:pt x="306248" y="261145"/>
                    <a:pt x="341188" y="261145"/>
                  </a:cubicBezTo>
                  <a:cubicBezTo>
                    <a:pt x="376129" y="261145"/>
                    <a:pt x="404555" y="289571"/>
                    <a:pt x="404555" y="324512"/>
                  </a:cubicBezTo>
                  <a:cubicBezTo>
                    <a:pt x="404555" y="359452"/>
                    <a:pt x="376128" y="387878"/>
                    <a:pt x="341188" y="38787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07" name="Google Shape;807;p75"/>
            <p:cNvSpPr/>
            <p:nvPr/>
          </p:nvSpPr>
          <p:spPr>
            <a:xfrm>
              <a:off x="4964774" y="2632232"/>
              <a:ext cx="56023" cy="56023"/>
            </a:xfrm>
            <a:custGeom>
              <a:avLst/>
              <a:gdLst/>
              <a:ahLst/>
              <a:cxnLst/>
              <a:rect l="l" t="t" r="r" b="b"/>
              <a:pathLst>
                <a:path w="74697" h="74697" extrusionOk="0">
                  <a:moveTo>
                    <a:pt x="49938" y="0"/>
                  </a:moveTo>
                  <a:lnTo>
                    <a:pt x="24759" y="0"/>
                  </a:lnTo>
                  <a:lnTo>
                    <a:pt x="24759" y="24759"/>
                  </a:lnTo>
                  <a:lnTo>
                    <a:pt x="0" y="24759"/>
                  </a:lnTo>
                  <a:lnTo>
                    <a:pt x="0" y="49938"/>
                  </a:lnTo>
                  <a:lnTo>
                    <a:pt x="24759" y="49938"/>
                  </a:lnTo>
                  <a:lnTo>
                    <a:pt x="24759" y="74697"/>
                  </a:lnTo>
                  <a:lnTo>
                    <a:pt x="49938" y="74697"/>
                  </a:lnTo>
                  <a:lnTo>
                    <a:pt x="49938" y="49938"/>
                  </a:lnTo>
                  <a:lnTo>
                    <a:pt x="74697" y="49938"/>
                  </a:lnTo>
                  <a:lnTo>
                    <a:pt x="74697" y="24759"/>
                  </a:lnTo>
                  <a:lnTo>
                    <a:pt x="49938" y="2475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08" name="Google Shape;808;p75"/>
          <p:cNvGrpSpPr/>
          <p:nvPr/>
        </p:nvGrpSpPr>
        <p:grpSpPr>
          <a:xfrm>
            <a:off x="7369729" y="2609931"/>
            <a:ext cx="273190" cy="322288"/>
            <a:chOff x="7369730" y="2410606"/>
            <a:chExt cx="273190" cy="322288"/>
          </a:xfrm>
        </p:grpSpPr>
        <p:sp>
          <p:nvSpPr>
            <p:cNvPr id="809" name="Google Shape;809;p75"/>
            <p:cNvSpPr/>
            <p:nvPr/>
          </p:nvSpPr>
          <p:spPr>
            <a:xfrm>
              <a:off x="7369729" y="2410606"/>
              <a:ext cx="273190" cy="322288"/>
            </a:xfrm>
            <a:custGeom>
              <a:avLst/>
              <a:gdLst/>
              <a:ahLst/>
              <a:cxnLst/>
              <a:rect l="l" t="t" r="r" b="b"/>
              <a:pathLst>
                <a:path w="364253" h="429718" extrusionOk="0">
                  <a:moveTo>
                    <a:pt x="321449" y="290014"/>
                  </a:moveTo>
                  <a:lnTo>
                    <a:pt x="321449" y="121635"/>
                  </a:lnTo>
                  <a:cubicBezTo>
                    <a:pt x="321449" y="54565"/>
                    <a:pt x="266884" y="0"/>
                    <a:pt x="199816" y="0"/>
                  </a:cubicBezTo>
                  <a:lnTo>
                    <a:pt x="164438" y="0"/>
                  </a:lnTo>
                  <a:cubicBezTo>
                    <a:pt x="97369" y="0"/>
                    <a:pt x="42804" y="54565"/>
                    <a:pt x="42804" y="121634"/>
                  </a:cubicBezTo>
                  <a:lnTo>
                    <a:pt x="42804" y="290013"/>
                  </a:lnTo>
                  <a:cubicBezTo>
                    <a:pt x="17009" y="307342"/>
                    <a:pt x="0" y="336786"/>
                    <a:pt x="0" y="370128"/>
                  </a:cubicBezTo>
                  <a:lnTo>
                    <a:pt x="0" y="429718"/>
                  </a:lnTo>
                  <a:lnTo>
                    <a:pt x="364253" y="429718"/>
                  </a:lnTo>
                  <a:lnTo>
                    <a:pt x="364253" y="370128"/>
                  </a:lnTo>
                  <a:cubicBezTo>
                    <a:pt x="364253" y="336786"/>
                    <a:pt x="347244" y="307342"/>
                    <a:pt x="321449" y="290014"/>
                  </a:cubicBezTo>
                  <a:close/>
                  <a:moveTo>
                    <a:pt x="267804" y="273679"/>
                  </a:moveTo>
                  <a:lnTo>
                    <a:pt x="236987" y="273679"/>
                  </a:lnTo>
                  <a:lnTo>
                    <a:pt x="232369" y="257254"/>
                  </a:lnTo>
                  <a:cubicBezTo>
                    <a:pt x="251556" y="244076"/>
                    <a:pt x="265342" y="223579"/>
                    <a:pt x="269658" y="199821"/>
                  </a:cubicBezTo>
                  <a:lnTo>
                    <a:pt x="283681" y="199821"/>
                  </a:lnTo>
                  <a:cubicBezTo>
                    <a:pt x="288094" y="199821"/>
                    <a:pt x="292330" y="199053"/>
                    <a:pt x="296270" y="197656"/>
                  </a:cubicBezTo>
                  <a:lnTo>
                    <a:pt x="296270" y="277968"/>
                  </a:lnTo>
                  <a:cubicBezTo>
                    <a:pt x="287269" y="275182"/>
                    <a:pt x="277709" y="273679"/>
                    <a:pt x="267804" y="273679"/>
                  </a:cubicBezTo>
                  <a:close/>
                  <a:moveTo>
                    <a:pt x="90224" y="378521"/>
                  </a:moveTo>
                  <a:cubicBezTo>
                    <a:pt x="102256" y="378521"/>
                    <a:pt x="112046" y="388311"/>
                    <a:pt x="112046" y="400343"/>
                  </a:cubicBezTo>
                  <a:lnTo>
                    <a:pt x="112046" y="404539"/>
                  </a:lnTo>
                  <a:lnTo>
                    <a:pt x="68402" y="404539"/>
                  </a:lnTo>
                  <a:lnTo>
                    <a:pt x="68402" y="400343"/>
                  </a:lnTo>
                  <a:cubicBezTo>
                    <a:pt x="68402" y="388311"/>
                    <a:pt x="78192" y="378521"/>
                    <a:pt x="90224" y="378521"/>
                  </a:cubicBezTo>
                  <a:close/>
                  <a:moveTo>
                    <a:pt x="102813" y="355069"/>
                  </a:moveTo>
                  <a:lnTo>
                    <a:pt x="102813" y="313965"/>
                  </a:lnTo>
                  <a:cubicBezTo>
                    <a:pt x="102813" y="305635"/>
                    <a:pt x="109591" y="298858"/>
                    <a:pt x="117921" y="298858"/>
                  </a:cubicBezTo>
                  <a:lnTo>
                    <a:pt x="127698" y="298858"/>
                  </a:lnTo>
                  <a:lnTo>
                    <a:pt x="162512" y="404539"/>
                  </a:lnTo>
                  <a:lnTo>
                    <a:pt x="137224" y="404539"/>
                  </a:lnTo>
                  <a:lnTo>
                    <a:pt x="137224" y="400343"/>
                  </a:lnTo>
                  <a:cubicBezTo>
                    <a:pt x="137224" y="378787"/>
                    <a:pt x="122633" y="360587"/>
                    <a:pt x="102813" y="355069"/>
                  </a:cubicBezTo>
                  <a:close/>
                  <a:moveTo>
                    <a:pt x="118340" y="149442"/>
                  </a:moveTo>
                  <a:cubicBezTo>
                    <a:pt x="142002" y="148923"/>
                    <a:pt x="164906" y="138999"/>
                    <a:pt x="181449" y="122031"/>
                  </a:cubicBezTo>
                  <a:lnTo>
                    <a:pt x="187434" y="115892"/>
                  </a:lnTo>
                  <a:lnTo>
                    <a:pt x="245913" y="115892"/>
                  </a:lnTo>
                  <a:lnTo>
                    <a:pt x="245913" y="124285"/>
                  </a:lnTo>
                  <a:lnTo>
                    <a:pt x="245913" y="183875"/>
                  </a:lnTo>
                  <a:cubicBezTo>
                    <a:pt x="245913" y="219046"/>
                    <a:pt x="217299" y="247661"/>
                    <a:pt x="182127" y="247661"/>
                  </a:cubicBezTo>
                  <a:cubicBezTo>
                    <a:pt x="146954" y="247661"/>
                    <a:pt x="118340" y="219047"/>
                    <a:pt x="118340" y="183875"/>
                  </a:cubicBezTo>
                  <a:close/>
                  <a:moveTo>
                    <a:pt x="271092" y="149464"/>
                  </a:moveTo>
                  <a:lnTo>
                    <a:pt x="283681" y="149464"/>
                  </a:lnTo>
                  <a:cubicBezTo>
                    <a:pt x="290623" y="149464"/>
                    <a:pt x="296270" y="155111"/>
                    <a:pt x="296270" y="162053"/>
                  </a:cubicBezTo>
                  <a:cubicBezTo>
                    <a:pt x="296270" y="168995"/>
                    <a:pt x="290623" y="174643"/>
                    <a:pt x="283681" y="174643"/>
                  </a:cubicBezTo>
                  <a:lnTo>
                    <a:pt x="271092" y="174643"/>
                  </a:lnTo>
                  <a:close/>
                  <a:moveTo>
                    <a:pt x="182127" y="272840"/>
                  </a:moveTo>
                  <a:cubicBezTo>
                    <a:pt x="191634" y="272840"/>
                    <a:pt x="200796" y="271335"/>
                    <a:pt x="209393" y="268560"/>
                  </a:cubicBezTo>
                  <a:lnTo>
                    <a:pt x="213730" y="283987"/>
                  </a:lnTo>
                  <a:cubicBezTo>
                    <a:pt x="206111" y="293591"/>
                    <a:pt x="194631" y="299192"/>
                    <a:pt x="182127" y="299192"/>
                  </a:cubicBezTo>
                  <a:cubicBezTo>
                    <a:pt x="169624" y="299192"/>
                    <a:pt x="158143" y="293591"/>
                    <a:pt x="150525" y="283987"/>
                  </a:cubicBezTo>
                  <a:lnTo>
                    <a:pt x="154862" y="268560"/>
                  </a:lnTo>
                  <a:cubicBezTo>
                    <a:pt x="163457" y="271334"/>
                    <a:pt x="172619" y="272840"/>
                    <a:pt x="182127" y="272840"/>
                  </a:cubicBezTo>
                  <a:close/>
                  <a:moveTo>
                    <a:pt x="202716" y="321108"/>
                  </a:moveTo>
                  <a:lnTo>
                    <a:pt x="182127" y="383608"/>
                  </a:lnTo>
                  <a:lnTo>
                    <a:pt x="161537" y="321108"/>
                  </a:lnTo>
                  <a:cubicBezTo>
                    <a:pt x="168062" y="323244"/>
                    <a:pt x="174991" y="324371"/>
                    <a:pt x="182127" y="324371"/>
                  </a:cubicBezTo>
                  <a:cubicBezTo>
                    <a:pt x="189262" y="324371"/>
                    <a:pt x="196191" y="323244"/>
                    <a:pt x="202716" y="321108"/>
                  </a:cubicBezTo>
                  <a:close/>
                  <a:moveTo>
                    <a:pt x="236556" y="298858"/>
                  </a:moveTo>
                  <a:lnTo>
                    <a:pt x="246332" y="298858"/>
                  </a:lnTo>
                  <a:cubicBezTo>
                    <a:pt x="254662" y="298858"/>
                    <a:pt x="261440" y="305635"/>
                    <a:pt x="261440" y="313965"/>
                  </a:cubicBezTo>
                  <a:lnTo>
                    <a:pt x="261440" y="356348"/>
                  </a:lnTo>
                  <a:cubicBezTo>
                    <a:pt x="246787" y="361545"/>
                    <a:pt x="236261" y="375538"/>
                    <a:pt x="236261" y="391951"/>
                  </a:cubicBezTo>
                  <a:cubicBezTo>
                    <a:pt x="236261" y="396364"/>
                    <a:pt x="237029" y="400600"/>
                    <a:pt x="238426" y="404540"/>
                  </a:cubicBezTo>
                  <a:lnTo>
                    <a:pt x="201741" y="404540"/>
                  </a:lnTo>
                  <a:close/>
                  <a:moveTo>
                    <a:pt x="261440" y="391950"/>
                  </a:moveTo>
                  <a:cubicBezTo>
                    <a:pt x="261440" y="385008"/>
                    <a:pt x="267087" y="379360"/>
                    <a:pt x="274029" y="379360"/>
                  </a:cubicBezTo>
                  <a:cubicBezTo>
                    <a:pt x="280971" y="379360"/>
                    <a:pt x="286619" y="385008"/>
                    <a:pt x="286619" y="391950"/>
                  </a:cubicBezTo>
                  <a:cubicBezTo>
                    <a:pt x="286619" y="398892"/>
                    <a:pt x="280971" y="404539"/>
                    <a:pt x="274029" y="404539"/>
                  </a:cubicBezTo>
                  <a:cubicBezTo>
                    <a:pt x="267087" y="404539"/>
                    <a:pt x="261440" y="398892"/>
                    <a:pt x="261440" y="391950"/>
                  </a:cubicBezTo>
                  <a:close/>
                  <a:moveTo>
                    <a:pt x="164438" y="25179"/>
                  </a:moveTo>
                  <a:lnTo>
                    <a:pt x="199815" y="25179"/>
                  </a:lnTo>
                  <a:cubicBezTo>
                    <a:pt x="253001" y="25179"/>
                    <a:pt x="296270" y="68449"/>
                    <a:pt x="296270" y="121634"/>
                  </a:cubicBezTo>
                  <a:lnTo>
                    <a:pt x="296270" y="126450"/>
                  </a:lnTo>
                  <a:cubicBezTo>
                    <a:pt x="292330" y="125052"/>
                    <a:pt x="288094" y="124284"/>
                    <a:pt x="283681" y="124284"/>
                  </a:cubicBezTo>
                  <a:lnTo>
                    <a:pt x="271092" y="124284"/>
                  </a:lnTo>
                  <a:lnTo>
                    <a:pt x="271092" y="90712"/>
                  </a:lnTo>
                  <a:lnTo>
                    <a:pt x="176818" y="90712"/>
                  </a:lnTo>
                  <a:lnTo>
                    <a:pt x="163421" y="104453"/>
                  </a:lnTo>
                  <a:cubicBezTo>
                    <a:pt x="151134" y="117056"/>
                    <a:pt x="133991" y="124284"/>
                    <a:pt x="116388" y="124284"/>
                  </a:cubicBezTo>
                  <a:lnTo>
                    <a:pt x="80572" y="124284"/>
                  </a:lnTo>
                  <a:cubicBezTo>
                    <a:pt x="76159" y="124284"/>
                    <a:pt x="71923" y="125052"/>
                    <a:pt x="67983" y="126450"/>
                  </a:cubicBezTo>
                  <a:lnTo>
                    <a:pt x="67983" y="121634"/>
                  </a:lnTo>
                  <a:cubicBezTo>
                    <a:pt x="67983" y="68449"/>
                    <a:pt x="111252" y="25179"/>
                    <a:pt x="164438" y="25179"/>
                  </a:cubicBezTo>
                  <a:close/>
                  <a:moveTo>
                    <a:pt x="80572" y="174643"/>
                  </a:moveTo>
                  <a:cubicBezTo>
                    <a:pt x="73630" y="174643"/>
                    <a:pt x="67983" y="168995"/>
                    <a:pt x="67983" y="162053"/>
                  </a:cubicBezTo>
                  <a:cubicBezTo>
                    <a:pt x="67983" y="155111"/>
                    <a:pt x="73630" y="149464"/>
                    <a:pt x="80572" y="149464"/>
                  </a:cubicBezTo>
                  <a:lnTo>
                    <a:pt x="93162" y="149464"/>
                  </a:lnTo>
                  <a:lnTo>
                    <a:pt x="93162" y="174643"/>
                  </a:lnTo>
                  <a:close/>
                  <a:moveTo>
                    <a:pt x="67983" y="197655"/>
                  </a:moveTo>
                  <a:cubicBezTo>
                    <a:pt x="71923" y="199053"/>
                    <a:pt x="76159" y="199821"/>
                    <a:pt x="80572" y="199821"/>
                  </a:cubicBezTo>
                  <a:lnTo>
                    <a:pt x="94596" y="199821"/>
                  </a:lnTo>
                  <a:cubicBezTo>
                    <a:pt x="98913" y="223578"/>
                    <a:pt x="112698" y="244075"/>
                    <a:pt x="131885" y="257253"/>
                  </a:cubicBezTo>
                  <a:lnTo>
                    <a:pt x="127267" y="273678"/>
                  </a:lnTo>
                  <a:lnTo>
                    <a:pt x="96450" y="273678"/>
                  </a:lnTo>
                  <a:cubicBezTo>
                    <a:pt x="86545" y="273678"/>
                    <a:pt x="76985" y="275182"/>
                    <a:pt x="67984" y="277967"/>
                  </a:cubicBezTo>
                  <a:lnTo>
                    <a:pt x="67984" y="197655"/>
                  </a:lnTo>
                  <a:close/>
                  <a:moveTo>
                    <a:pt x="25179" y="370128"/>
                  </a:moveTo>
                  <a:cubicBezTo>
                    <a:pt x="25179" y="336547"/>
                    <a:pt x="48531" y="308335"/>
                    <a:pt x="79844" y="300831"/>
                  </a:cubicBezTo>
                  <a:cubicBezTo>
                    <a:pt x="78419" y="304951"/>
                    <a:pt x="77635" y="309367"/>
                    <a:pt x="77635" y="313965"/>
                  </a:cubicBezTo>
                  <a:lnTo>
                    <a:pt x="77635" y="355069"/>
                  </a:lnTo>
                  <a:cubicBezTo>
                    <a:pt x="57815" y="360588"/>
                    <a:pt x="43224" y="378788"/>
                    <a:pt x="43224" y="400343"/>
                  </a:cubicBezTo>
                  <a:lnTo>
                    <a:pt x="43224" y="404539"/>
                  </a:lnTo>
                  <a:lnTo>
                    <a:pt x="25179" y="404539"/>
                  </a:lnTo>
                  <a:close/>
                  <a:moveTo>
                    <a:pt x="339074" y="404539"/>
                  </a:moveTo>
                  <a:lnTo>
                    <a:pt x="309632" y="404539"/>
                  </a:lnTo>
                  <a:cubicBezTo>
                    <a:pt x="311029" y="400599"/>
                    <a:pt x="311797" y="396363"/>
                    <a:pt x="311797" y="391950"/>
                  </a:cubicBezTo>
                  <a:cubicBezTo>
                    <a:pt x="311797" y="375537"/>
                    <a:pt x="301272" y="361544"/>
                    <a:pt x="286619" y="356347"/>
                  </a:cubicBezTo>
                  <a:lnTo>
                    <a:pt x="286619" y="313964"/>
                  </a:lnTo>
                  <a:cubicBezTo>
                    <a:pt x="286619" y="309366"/>
                    <a:pt x="285834" y="304950"/>
                    <a:pt x="284409" y="300830"/>
                  </a:cubicBezTo>
                  <a:cubicBezTo>
                    <a:pt x="315722" y="308335"/>
                    <a:pt x="339074" y="336547"/>
                    <a:pt x="339074" y="37012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10" name="Google Shape;810;p75"/>
            <p:cNvSpPr/>
            <p:nvPr/>
          </p:nvSpPr>
          <p:spPr>
            <a:xfrm>
              <a:off x="7478628" y="2552918"/>
              <a:ext cx="55393" cy="27696"/>
            </a:xfrm>
            <a:custGeom>
              <a:avLst/>
              <a:gdLst/>
              <a:ahLst/>
              <a:cxnLst/>
              <a:rect l="l" t="t" r="r" b="b"/>
              <a:pathLst>
                <a:path w="73857" h="36928" extrusionOk="0">
                  <a:moveTo>
                    <a:pt x="36929" y="36929"/>
                  </a:moveTo>
                  <a:cubicBezTo>
                    <a:pt x="57292" y="36929"/>
                    <a:pt x="73858" y="20363"/>
                    <a:pt x="73858" y="0"/>
                  </a:cubicBezTo>
                  <a:lnTo>
                    <a:pt x="48679" y="0"/>
                  </a:lnTo>
                  <a:cubicBezTo>
                    <a:pt x="48679" y="6479"/>
                    <a:pt x="43408" y="11750"/>
                    <a:pt x="36929" y="11750"/>
                  </a:cubicBezTo>
                  <a:cubicBezTo>
                    <a:pt x="30450" y="11750"/>
                    <a:pt x="25179" y="6479"/>
                    <a:pt x="25179" y="0"/>
                  </a:cubicBezTo>
                  <a:lnTo>
                    <a:pt x="0" y="0"/>
                  </a:lnTo>
                  <a:cubicBezTo>
                    <a:pt x="0" y="20362"/>
                    <a:pt x="16566" y="36929"/>
                    <a:pt x="36929" y="3692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11" name="Google Shape;811;p75"/>
          <p:cNvGrpSpPr/>
          <p:nvPr/>
        </p:nvGrpSpPr>
        <p:grpSpPr>
          <a:xfrm>
            <a:off x="3457299" y="1991587"/>
            <a:ext cx="273190" cy="322288"/>
            <a:chOff x="3457299" y="1792262"/>
            <a:chExt cx="273190" cy="322288"/>
          </a:xfrm>
        </p:grpSpPr>
        <p:sp>
          <p:nvSpPr>
            <p:cNvPr id="812" name="Google Shape;812;p75"/>
            <p:cNvSpPr/>
            <p:nvPr/>
          </p:nvSpPr>
          <p:spPr>
            <a:xfrm>
              <a:off x="3457299" y="1792262"/>
              <a:ext cx="273190" cy="322288"/>
            </a:xfrm>
            <a:custGeom>
              <a:avLst/>
              <a:gdLst/>
              <a:ahLst/>
              <a:cxnLst/>
              <a:rect l="l" t="t" r="r" b="b"/>
              <a:pathLst>
                <a:path w="364253" h="429718" extrusionOk="0">
                  <a:moveTo>
                    <a:pt x="267804" y="273679"/>
                  </a:moveTo>
                  <a:lnTo>
                    <a:pt x="236987" y="273679"/>
                  </a:lnTo>
                  <a:lnTo>
                    <a:pt x="232369" y="257254"/>
                  </a:lnTo>
                  <a:cubicBezTo>
                    <a:pt x="251556" y="244076"/>
                    <a:pt x="265342" y="223579"/>
                    <a:pt x="269658" y="199821"/>
                  </a:cubicBezTo>
                  <a:lnTo>
                    <a:pt x="283681" y="199821"/>
                  </a:lnTo>
                  <a:cubicBezTo>
                    <a:pt x="304506" y="199821"/>
                    <a:pt x="321449" y="182879"/>
                    <a:pt x="321449" y="162053"/>
                  </a:cubicBezTo>
                  <a:cubicBezTo>
                    <a:pt x="321449" y="141228"/>
                    <a:pt x="304506" y="124285"/>
                    <a:pt x="283681" y="124285"/>
                  </a:cubicBezTo>
                  <a:lnTo>
                    <a:pt x="271092" y="124285"/>
                  </a:lnTo>
                  <a:lnTo>
                    <a:pt x="271092" y="51130"/>
                  </a:lnTo>
                  <a:cubicBezTo>
                    <a:pt x="271092" y="22937"/>
                    <a:pt x="248155" y="0"/>
                    <a:pt x="219962" y="0"/>
                  </a:cubicBezTo>
                  <a:lnTo>
                    <a:pt x="196917" y="0"/>
                  </a:lnTo>
                  <a:lnTo>
                    <a:pt x="177614" y="15880"/>
                  </a:lnTo>
                  <a:lnTo>
                    <a:pt x="144291" y="15880"/>
                  </a:lnTo>
                  <a:cubicBezTo>
                    <a:pt x="116098" y="15880"/>
                    <a:pt x="93162" y="38817"/>
                    <a:pt x="93162" y="67010"/>
                  </a:cubicBezTo>
                  <a:lnTo>
                    <a:pt x="93162" y="124284"/>
                  </a:lnTo>
                  <a:lnTo>
                    <a:pt x="80572" y="124284"/>
                  </a:lnTo>
                  <a:cubicBezTo>
                    <a:pt x="59747" y="124284"/>
                    <a:pt x="42804" y="141227"/>
                    <a:pt x="42804" y="162052"/>
                  </a:cubicBezTo>
                  <a:cubicBezTo>
                    <a:pt x="42804" y="182878"/>
                    <a:pt x="59747" y="199821"/>
                    <a:pt x="80572" y="199821"/>
                  </a:cubicBezTo>
                  <a:lnTo>
                    <a:pt x="94596" y="199821"/>
                  </a:lnTo>
                  <a:cubicBezTo>
                    <a:pt x="98913" y="223578"/>
                    <a:pt x="112698" y="244075"/>
                    <a:pt x="131885" y="257253"/>
                  </a:cubicBezTo>
                  <a:lnTo>
                    <a:pt x="127267" y="273678"/>
                  </a:lnTo>
                  <a:lnTo>
                    <a:pt x="96450" y="273678"/>
                  </a:lnTo>
                  <a:cubicBezTo>
                    <a:pt x="43267" y="273679"/>
                    <a:pt x="0" y="316946"/>
                    <a:pt x="0" y="370128"/>
                  </a:cubicBezTo>
                  <a:lnTo>
                    <a:pt x="0" y="429718"/>
                  </a:lnTo>
                  <a:lnTo>
                    <a:pt x="364253" y="429718"/>
                  </a:lnTo>
                  <a:lnTo>
                    <a:pt x="364253" y="370128"/>
                  </a:lnTo>
                  <a:cubicBezTo>
                    <a:pt x="364253" y="316946"/>
                    <a:pt x="320986" y="273679"/>
                    <a:pt x="267804" y="273679"/>
                  </a:cubicBezTo>
                  <a:close/>
                  <a:moveTo>
                    <a:pt x="261440" y="391950"/>
                  </a:moveTo>
                  <a:cubicBezTo>
                    <a:pt x="261440" y="385008"/>
                    <a:pt x="267087" y="379360"/>
                    <a:pt x="274029" y="379360"/>
                  </a:cubicBezTo>
                  <a:cubicBezTo>
                    <a:pt x="280971" y="379360"/>
                    <a:pt x="286619" y="385008"/>
                    <a:pt x="286619" y="391950"/>
                  </a:cubicBezTo>
                  <a:cubicBezTo>
                    <a:pt x="286619" y="398892"/>
                    <a:pt x="280971" y="404539"/>
                    <a:pt x="274029" y="404539"/>
                  </a:cubicBezTo>
                  <a:cubicBezTo>
                    <a:pt x="267087" y="404539"/>
                    <a:pt x="261440" y="398892"/>
                    <a:pt x="261440" y="391950"/>
                  </a:cubicBezTo>
                  <a:close/>
                  <a:moveTo>
                    <a:pt x="261440" y="313965"/>
                  </a:moveTo>
                  <a:lnTo>
                    <a:pt x="261440" y="356348"/>
                  </a:lnTo>
                  <a:cubicBezTo>
                    <a:pt x="246787" y="361545"/>
                    <a:pt x="236261" y="375538"/>
                    <a:pt x="236261" y="391951"/>
                  </a:cubicBezTo>
                  <a:cubicBezTo>
                    <a:pt x="236261" y="396364"/>
                    <a:pt x="237029" y="400600"/>
                    <a:pt x="238426" y="404540"/>
                  </a:cubicBezTo>
                  <a:lnTo>
                    <a:pt x="201741" y="404540"/>
                  </a:lnTo>
                  <a:lnTo>
                    <a:pt x="236556" y="298859"/>
                  </a:lnTo>
                  <a:lnTo>
                    <a:pt x="246332" y="298859"/>
                  </a:lnTo>
                  <a:cubicBezTo>
                    <a:pt x="254662" y="298858"/>
                    <a:pt x="261440" y="305634"/>
                    <a:pt x="261440" y="313965"/>
                  </a:cubicBezTo>
                  <a:close/>
                  <a:moveTo>
                    <a:pt x="182127" y="383608"/>
                  </a:moveTo>
                  <a:lnTo>
                    <a:pt x="161537" y="321108"/>
                  </a:lnTo>
                  <a:cubicBezTo>
                    <a:pt x="168062" y="323244"/>
                    <a:pt x="174991" y="324371"/>
                    <a:pt x="182127" y="324371"/>
                  </a:cubicBezTo>
                  <a:cubicBezTo>
                    <a:pt x="189262" y="324371"/>
                    <a:pt x="196191" y="323244"/>
                    <a:pt x="202716" y="321108"/>
                  </a:cubicBezTo>
                  <a:close/>
                  <a:moveTo>
                    <a:pt x="283681" y="149464"/>
                  </a:moveTo>
                  <a:cubicBezTo>
                    <a:pt x="290623" y="149464"/>
                    <a:pt x="296270" y="155111"/>
                    <a:pt x="296270" y="162053"/>
                  </a:cubicBezTo>
                  <a:cubicBezTo>
                    <a:pt x="296270" y="168995"/>
                    <a:pt x="290623" y="174643"/>
                    <a:pt x="283681" y="174643"/>
                  </a:cubicBezTo>
                  <a:lnTo>
                    <a:pt x="271092" y="174643"/>
                  </a:lnTo>
                  <a:lnTo>
                    <a:pt x="271092" y="149464"/>
                  </a:lnTo>
                  <a:close/>
                  <a:moveTo>
                    <a:pt x="144291" y="41059"/>
                  </a:moveTo>
                  <a:lnTo>
                    <a:pt x="186639" y="41059"/>
                  </a:lnTo>
                  <a:lnTo>
                    <a:pt x="205943" y="25179"/>
                  </a:lnTo>
                  <a:lnTo>
                    <a:pt x="219962" y="25179"/>
                  </a:lnTo>
                  <a:cubicBezTo>
                    <a:pt x="234271" y="25179"/>
                    <a:pt x="245913" y="36821"/>
                    <a:pt x="245913" y="51130"/>
                  </a:cubicBezTo>
                  <a:lnTo>
                    <a:pt x="245913" y="102821"/>
                  </a:lnTo>
                  <a:cubicBezTo>
                    <a:pt x="229545" y="102815"/>
                    <a:pt x="213607" y="96092"/>
                    <a:pt x="202181" y="84373"/>
                  </a:cubicBezTo>
                  <a:lnTo>
                    <a:pt x="198474" y="80572"/>
                  </a:lnTo>
                  <a:lnTo>
                    <a:pt x="165779" y="80572"/>
                  </a:lnTo>
                  <a:lnTo>
                    <a:pt x="162073" y="84373"/>
                  </a:lnTo>
                  <a:cubicBezTo>
                    <a:pt x="150646" y="96092"/>
                    <a:pt x="134707" y="102816"/>
                    <a:pt x="118340" y="102821"/>
                  </a:cubicBezTo>
                  <a:lnTo>
                    <a:pt x="118340" y="67011"/>
                  </a:lnTo>
                  <a:cubicBezTo>
                    <a:pt x="118340" y="52701"/>
                    <a:pt x="129982" y="41059"/>
                    <a:pt x="144291" y="41059"/>
                  </a:cubicBezTo>
                  <a:close/>
                  <a:moveTo>
                    <a:pt x="67983" y="162053"/>
                  </a:moveTo>
                  <a:cubicBezTo>
                    <a:pt x="67983" y="155111"/>
                    <a:pt x="73630" y="149464"/>
                    <a:pt x="80572" y="149464"/>
                  </a:cubicBezTo>
                  <a:lnTo>
                    <a:pt x="93162" y="149464"/>
                  </a:lnTo>
                  <a:lnTo>
                    <a:pt x="93162" y="174643"/>
                  </a:lnTo>
                  <a:lnTo>
                    <a:pt x="80572" y="174643"/>
                  </a:lnTo>
                  <a:cubicBezTo>
                    <a:pt x="73630" y="174643"/>
                    <a:pt x="67983" y="168995"/>
                    <a:pt x="67983" y="162053"/>
                  </a:cubicBezTo>
                  <a:close/>
                  <a:moveTo>
                    <a:pt x="118340" y="183875"/>
                  </a:moveTo>
                  <a:lnTo>
                    <a:pt x="118340" y="128000"/>
                  </a:lnTo>
                  <a:cubicBezTo>
                    <a:pt x="139623" y="127995"/>
                    <a:pt x="160393" y="119946"/>
                    <a:pt x="176147" y="105751"/>
                  </a:cubicBezTo>
                  <a:lnTo>
                    <a:pt x="188106" y="105751"/>
                  </a:lnTo>
                  <a:cubicBezTo>
                    <a:pt x="203860" y="119946"/>
                    <a:pt x="224630" y="127995"/>
                    <a:pt x="245913" y="128000"/>
                  </a:cubicBezTo>
                  <a:lnTo>
                    <a:pt x="245913" y="183875"/>
                  </a:lnTo>
                  <a:cubicBezTo>
                    <a:pt x="245913" y="219046"/>
                    <a:pt x="217299" y="247661"/>
                    <a:pt x="182127" y="247661"/>
                  </a:cubicBezTo>
                  <a:cubicBezTo>
                    <a:pt x="146954" y="247661"/>
                    <a:pt x="118340" y="219046"/>
                    <a:pt x="118340" y="183875"/>
                  </a:cubicBezTo>
                  <a:close/>
                  <a:moveTo>
                    <a:pt x="182127" y="272840"/>
                  </a:moveTo>
                  <a:cubicBezTo>
                    <a:pt x="191634" y="272840"/>
                    <a:pt x="200796" y="271335"/>
                    <a:pt x="209393" y="268560"/>
                  </a:cubicBezTo>
                  <a:lnTo>
                    <a:pt x="213730" y="283987"/>
                  </a:lnTo>
                  <a:cubicBezTo>
                    <a:pt x="206111" y="293591"/>
                    <a:pt x="194631" y="299192"/>
                    <a:pt x="182127" y="299192"/>
                  </a:cubicBezTo>
                  <a:cubicBezTo>
                    <a:pt x="169624" y="299192"/>
                    <a:pt x="158143" y="293591"/>
                    <a:pt x="150525" y="283987"/>
                  </a:cubicBezTo>
                  <a:lnTo>
                    <a:pt x="154862" y="268560"/>
                  </a:lnTo>
                  <a:cubicBezTo>
                    <a:pt x="163457" y="271334"/>
                    <a:pt x="172619" y="272840"/>
                    <a:pt x="182127" y="272840"/>
                  </a:cubicBezTo>
                  <a:close/>
                  <a:moveTo>
                    <a:pt x="127698" y="298858"/>
                  </a:moveTo>
                  <a:lnTo>
                    <a:pt x="162512" y="404539"/>
                  </a:lnTo>
                  <a:lnTo>
                    <a:pt x="137224" y="404539"/>
                  </a:lnTo>
                  <a:lnTo>
                    <a:pt x="137224" y="400343"/>
                  </a:lnTo>
                  <a:cubicBezTo>
                    <a:pt x="137224" y="378787"/>
                    <a:pt x="122633" y="360587"/>
                    <a:pt x="102813" y="355069"/>
                  </a:cubicBezTo>
                  <a:lnTo>
                    <a:pt x="102813" y="313965"/>
                  </a:lnTo>
                  <a:cubicBezTo>
                    <a:pt x="102813" y="305635"/>
                    <a:pt x="109591" y="298858"/>
                    <a:pt x="117921" y="298858"/>
                  </a:cubicBezTo>
                  <a:close/>
                  <a:moveTo>
                    <a:pt x="90224" y="378521"/>
                  </a:moveTo>
                  <a:cubicBezTo>
                    <a:pt x="102256" y="378521"/>
                    <a:pt x="112046" y="388311"/>
                    <a:pt x="112046" y="400343"/>
                  </a:cubicBezTo>
                  <a:lnTo>
                    <a:pt x="112046" y="404539"/>
                  </a:lnTo>
                  <a:lnTo>
                    <a:pt x="68402" y="404539"/>
                  </a:lnTo>
                  <a:lnTo>
                    <a:pt x="68402" y="400343"/>
                  </a:lnTo>
                  <a:cubicBezTo>
                    <a:pt x="68402" y="388311"/>
                    <a:pt x="78192" y="378521"/>
                    <a:pt x="90224" y="378521"/>
                  </a:cubicBezTo>
                  <a:close/>
                  <a:moveTo>
                    <a:pt x="25179" y="370128"/>
                  </a:moveTo>
                  <a:cubicBezTo>
                    <a:pt x="25179" y="336547"/>
                    <a:pt x="48531" y="308335"/>
                    <a:pt x="79844" y="300831"/>
                  </a:cubicBezTo>
                  <a:cubicBezTo>
                    <a:pt x="78419" y="304951"/>
                    <a:pt x="77635" y="309367"/>
                    <a:pt x="77635" y="313965"/>
                  </a:cubicBezTo>
                  <a:lnTo>
                    <a:pt x="77635" y="355069"/>
                  </a:lnTo>
                  <a:cubicBezTo>
                    <a:pt x="57815" y="360588"/>
                    <a:pt x="43224" y="378788"/>
                    <a:pt x="43224" y="400343"/>
                  </a:cubicBezTo>
                  <a:lnTo>
                    <a:pt x="43224" y="404539"/>
                  </a:lnTo>
                  <a:lnTo>
                    <a:pt x="25179" y="404539"/>
                  </a:lnTo>
                  <a:close/>
                  <a:moveTo>
                    <a:pt x="339074" y="404539"/>
                  </a:moveTo>
                  <a:lnTo>
                    <a:pt x="309632" y="404539"/>
                  </a:lnTo>
                  <a:cubicBezTo>
                    <a:pt x="311029" y="400599"/>
                    <a:pt x="311797" y="396363"/>
                    <a:pt x="311797" y="391950"/>
                  </a:cubicBezTo>
                  <a:cubicBezTo>
                    <a:pt x="311797" y="375537"/>
                    <a:pt x="301272" y="361544"/>
                    <a:pt x="286619" y="356347"/>
                  </a:cubicBezTo>
                  <a:lnTo>
                    <a:pt x="286619" y="313964"/>
                  </a:lnTo>
                  <a:cubicBezTo>
                    <a:pt x="286619" y="309366"/>
                    <a:pt x="285834" y="304950"/>
                    <a:pt x="284409" y="300830"/>
                  </a:cubicBezTo>
                  <a:cubicBezTo>
                    <a:pt x="315722" y="308335"/>
                    <a:pt x="339074" y="336547"/>
                    <a:pt x="339074" y="37012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13" name="Google Shape;813;p75"/>
            <p:cNvSpPr/>
            <p:nvPr/>
          </p:nvSpPr>
          <p:spPr>
            <a:xfrm>
              <a:off x="3566198" y="1934573"/>
              <a:ext cx="55393" cy="27696"/>
            </a:xfrm>
            <a:custGeom>
              <a:avLst/>
              <a:gdLst/>
              <a:ahLst/>
              <a:cxnLst/>
              <a:rect l="l" t="t" r="r" b="b"/>
              <a:pathLst>
                <a:path w="73857" h="36928" extrusionOk="0">
                  <a:moveTo>
                    <a:pt x="36929" y="36929"/>
                  </a:moveTo>
                  <a:cubicBezTo>
                    <a:pt x="57292" y="36929"/>
                    <a:pt x="73858" y="20363"/>
                    <a:pt x="73858" y="0"/>
                  </a:cubicBezTo>
                  <a:lnTo>
                    <a:pt x="48679" y="0"/>
                  </a:lnTo>
                  <a:cubicBezTo>
                    <a:pt x="48679" y="6479"/>
                    <a:pt x="43408" y="11750"/>
                    <a:pt x="36929" y="11750"/>
                  </a:cubicBezTo>
                  <a:cubicBezTo>
                    <a:pt x="30450" y="11750"/>
                    <a:pt x="25179" y="6479"/>
                    <a:pt x="25179" y="0"/>
                  </a:cubicBezTo>
                  <a:lnTo>
                    <a:pt x="0" y="0"/>
                  </a:lnTo>
                  <a:cubicBezTo>
                    <a:pt x="0" y="20362"/>
                    <a:pt x="16566" y="36929"/>
                    <a:pt x="36929" y="3692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14" name="Google Shape;814;p75"/>
          <p:cNvGrpSpPr/>
          <p:nvPr/>
        </p:nvGrpSpPr>
        <p:grpSpPr>
          <a:xfrm>
            <a:off x="1476530" y="2610021"/>
            <a:ext cx="322468" cy="322288"/>
            <a:chOff x="1476530" y="2410696"/>
            <a:chExt cx="322468" cy="322288"/>
          </a:xfrm>
        </p:grpSpPr>
        <p:sp>
          <p:nvSpPr>
            <p:cNvPr id="815" name="Google Shape;815;p75"/>
            <p:cNvSpPr/>
            <p:nvPr/>
          </p:nvSpPr>
          <p:spPr>
            <a:xfrm>
              <a:off x="1666090" y="2552956"/>
              <a:ext cx="132908" cy="180028"/>
            </a:xfrm>
            <a:custGeom>
              <a:avLst/>
              <a:gdLst/>
              <a:ahLst/>
              <a:cxnLst/>
              <a:rect l="l" t="t" r="r" b="b"/>
              <a:pathLst>
                <a:path w="177211" h="240037" extrusionOk="0">
                  <a:moveTo>
                    <a:pt x="157737" y="0"/>
                  </a:moveTo>
                  <a:cubicBezTo>
                    <a:pt x="126825" y="0"/>
                    <a:pt x="101676" y="25149"/>
                    <a:pt x="101676" y="56061"/>
                  </a:cubicBezTo>
                  <a:lnTo>
                    <a:pt x="101676" y="90207"/>
                  </a:lnTo>
                  <a:cubicBezTo>
                    <a:pt x="94552" y="86569"/>
                    <a:pt x="86616" y="84644"/>
                    <a:pt x="78385" y="84644"/>
                  </a:cubicBezTo>
                  <a:cubicBezTo>
                    <a:pt x="64685" y="84644"/>
                    <a:pt x="51804" y="89979"/>
                    <a:pt x="42117" y="99666"/>
                  </a:cubicBezTo>
                  <a:lnTo>
                    <a:pt x="27832" y="113951"/>
                  </a:lnTo>
                  <a:cubicBezTo>
                    <a:pt x="10079" y="131704"/>
                    <a:pt x="-65" y="156285"/>
                    <a:pt x="0" y="181391"/>
                  </a:cubicBezTo>
                  <a:lnTo>
                    <a:pt x="154" y="240038"/>
                  </a:lnTo>
                  <a:lnTo>
                    <a:pt x="102274" y="240038"/>
                  </a:lnTo>
                  <a:lnTo>
                    <a:pt x="177212" y="165100"/>
                  </a:lnTo>
                  <a:lnTo>
                    <a:pt x="177212" y="0"/>
                  </a:lnTo>
                  <a:close/>
                  <a:moveTo>
                    <a:pt x="152033" y="154670"/>
                  </a:moveTo>
                  <a:lnTo>
                    <a:pt x="91845" y="214858"/>
                  </a:lnTo>
                  <a:lnTo>
                    <a:pt x="25267" y="214858"/>
                  </a:lnTo>
                  <a:lnTo>
                    <a:pt x="25180" y="181323"/>
                  </a:lnTo>
                  <a:cubicBezTo>
                    <a:pt x="25131" y="162870"/>
                    <a:pt x="32588" y="144802"/>
                    <a:pt x="45637" y="131753"/>
                  </a:cubicBezTo>
                  <a:lnTo>
                    <a:pt x="59922" y="117468"/>
                  </a:lnTo>
                  <a:cubicBezTo>
                    <a:pt x="64854" y="112537"/>
                    <a:pt x="71411" y="109820"/>
                    <a:pt x="78386" y="109820"/>
                  </a:cubicBezTo>
                  <a:cubicBezTo>
                    <a:pt x="85079" y="109820"/>
                    <a:pt x="91386" y="112320"/>
                    <a:pt x="96242" y="116879"/>
                  </a:cubicBezTo>
                  <a:lnTo>
                    <a:pt x="61952" y="151169"/>
                  </a:lnTo>
                  <a:lnTo>
                    <a:pt x="61931" y="151191"/>
                  </a:lnTo>
                  <a:lnTo>
                    <a:pt x="79714" y="169017"/>
                  </a:lnTo>
                  <a:lnTo>
                    <a:pt x="126856" y="122102"/>
                  </a:lnTo>
                  <a:lnTo>
                    <a:pt x="126856" y="121875"/>
                  </a:lnTo>
                  <a:lnTo>
                    <a:pt x="126856" y="56060"/>
                  </a:lnTo>
                  <a:cubicBezTo>
                    <a:pt x="126856" y="40978"/>
                    <a:pt x="137721" y="28388"/>
                    <a:pt x="152035" y="25705"/>
                  </a:cubicBezTo>
                  <a:lnTo>
                    <a:pt x="152035" y="15467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16" name="Google Shape;816;p75"/>
            <p:cNvSpPr/>
            <p:nvPr/>
          </p:nvSpPr>
          <p:spPr>
            <a:xfrm>
              <a:off x="1476530" y="2552956"/>
              <a:ext cx="132908" cy="180028"/>
            </a:xfrm>
            <a:custGeom>
              <a:avLst/>
              <a:gdLst/>
              <a:ahLst/>
              <a:cxnLst/>
              <a:rect l="l" t="t" r="r" b="b"/>
              <a:pathLst>
                <a:path w="177211" h="240037" extrusionOk="0">
                  <a:moveTo>
                    <a:pt x="135095" y="99666"/>
                  </a:moveTo>
                  <a:cubicBezTo>
                    <a:pt x="119007" y="83577"/>
                    <a:pt x="94798" y="80431"/>
                    <a:pt x="75536" y="90231"/>
                  </a:cubicBezTo>
                  <a:lnTo>
                    <a:pt x="75536" y="56061"/>
                  </a:lnTo>
                  <a:cubicBezTo>
                    <a:pt x="75536" y="25149"/>
                    <a:pt x="50387" y="0"/>
                    <a:pt x="19475" y="0"/>
                  </a:cubicBezTo>
                  <a:lnTo>
                    <a:pt x="0" y="0"/>
                  </a:lnTo>
                  <a:lnTo>
                    <a:pt x="0" y="165100"/>
                  </a:lnTo>
                  <a:lnTo>
                    <a:pt x="74938" y="240038"/>
                  </a:lnTo>
                  <a:lnTo>
                    <a:pt x="177058" y="240038"/>
                  </a:lnTo>
                  <a:lnTo>
                    <a:pt x="177211" y="181391"/>
                  </a:lnTo>
                  <a:cubicBezTo>
                    <a:pt x="177276" y="156284"/>
                    <a:pt x="167133" y="131704"/>
                    <a:pt x="149379" y="113951"/>
                  </a:cubicBezTo>
                  <a:close/>
                  <a:moveTo>
                    <a:pt x="151945" y="214859"/>
                  </a:moveTo>
                  <a:lnTo>
                    <a:pt x="85367" y="214859"/>
                  </a:lnTo>
                  <a:lnTo>
                    <a:pt x="25179" y="154670"/>
                  </a:lnTo>
                  <a:lnTo>
                    <a:pt x="25179" y="25706"/>
                  </a:lnTo>
                  <a:cubicBezTo>
                    <a:pt x="39493" y="28389"/>
                    <a:pt x="50358" y="40979"/>
                    <a:pt x="50358" y="56061"/>
                  </a:cubicBezTo>
                  <a:lnTo>
                    <a:pt x="50358" y="121875"/>
                  </a:lnTo>
                  <a:lnTo>
                    <a:pt x="50358" y="122103"/>
                  </a:lnTo>
                  <a:lnTo>
                    <a:pt x="97500" y="169018"/>
                  </a:lnTo>
                  <a:lnTo>
                    <a:pt x="115283" y="151192"/>
                  </a:lnTo>
                  <a:lnTo>
                    <a:pt x="80971" y="116880"/>
                  </a:lnTo>
                  <a:cubicBezTo>
                    <a:pt x="91193" y="107292"/>
                    <a:pt x="107310" y="107488"/>
                    <a:pt x="117292" y="117469"/>
                  </a:cubicBezTo>
                  <a:lnTo>
                    <a:pt x="131576" y="131753"/>
                  </a:lnTo>
                  <a:cubicBezTo>
                    <a:pt x="144624" y="144802"/>
                    <a:pt x="152081" y="162870"/>
                    <a:pt x="152033" y="18132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17" name="Google Shape;817;p75"/>
            <p:cNvSpPr/>
            <p:nvPr/>
          </p:nvSpPr>
          <p:spPr>
            <a:xfrm>
              <a:off x="1533658" y="2410696"/>
              <a:ext cx="208213" cy="185202"/>
            </a:xfrm>
            <a:custGeom>
              <a:avLst/>
              <a:gdLst/>
              <a:ahLst/>
              <a:cxnLst/>
              <a:rect l="l" t="t" r="r" b="b"/>
              <a:pathLst>
                <a:path w="277617" h="246936" extrusionOk="0">
                  <a:moveTo>
                    <a:pt x="30993" y="101539"/>
                  </a:moveTo>
                  <a:lnTo>
                    <a:pt x="30993" y="246937"/>
                  </a:lnTo>
                  <a:lnTo>
                    <a:pt x="246625" y="246937"/>
                  </a:lnTo>
                  <a:lnTo>
                    <a:pt x="246625" y="101539"/>
                  </a:lnTo>
                  <a:lnTo>
                    <a:pt x="263724" y="112853"/>
                  </a:lnTo>
                  <a:lnTo>
                    <a:pt x="277618" y="91855"/>
                  </a:lnTo>
                  <a:lnTo>
                    <a:pt x="138810" y="0"/>
                  </a:lnTo>
                  <a:lnTo>
                    <a:pt x="0" y="91855"/>
                  </a:lnTo>
                  <a:lnTo>
                    <a:pt x="13895" y="112853"/>
                  </a:lnTo>
                  <a:close/>
                  <a:moveTo>
                    <a:pt x="221447" y="84877"/>
                  </a:moveTo>
                  <a:lnTo>
                    <a:pt x="221447" y="221758"/>
                  </a:lnTo>
                  <a:lnTo>
                    <a:pt x="56171" y="221758"/>
                  </a:lnTo>
                  <a:lnTo>
                    <a:pt x="56171" y="84877"/>
                  </a:lnTo>
                  <a:lnTo>
                    <a:pt x="138809" y="3019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18" name="Google Shape;818;p75"/>
            <p:cNvSpPr/>
            <p:nvPr/>
          </p:nvSpPr>
          <p:spPr>
            <a:xfrm>
              <a:off x="1604088" y="2481335"/>
              <a:ext cx="67353" cy="67353"/>
            </a:xfrm>
            <a:custGeom>
              <a:avLst/>
              <a:gdLst/>
              <a:ahLst/>
              <a:cxnLst/>
              <a:rect l="l" t="t" r="r" b="b"/>
              <a:pathLst>
                <a:path w="89804" h="89804" extrusionOk="0">
                  <a:moveTo>
                    <a:pt x="0" y="57492"/>
                  </a:moveTo>
                  <a:lnTo>
                    <a:pt x="32313" y="57492"/>
                  </a:lnTo>
                  <a:lnTo>
                    <a:pt x="32313" y="89804"/>
                  </a:lnTo>
                  <a:lnTo>
                    <a:pt x="57492" y="89804"/>
                  </a:lnTo>
                  <a:lnTo>
                    <a:pt x="57492" y="57492"/>
                  </a:lnTo>
                  <a:lnTo>
                    <a:pt x="89804" y="57492"/>
                  </a:lnTo>
                  <a:lnTo>
                    <a:pt x="89804" y="32313"/>
                  </a:lnTo>
                  <a:lnTo>
                    <a:pt x="57492" y="32313"/>
                  </a:lnTo>
                  <a:lnTo>
                    <a:pt x="57492" y="0"/>
                  </a:lnTo>
                  <a:lnTo>
                    <a:pt x="32313" y="0"/>
                  </a:lnTo>
                  <a:lnTo>
                    <a:pt x="32313" y="32313"/>
                  </a:lnTo>
                  <a:lnTo>
                    <a:pt x="0" y="3231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sp>
        <p:nvSpPr>
          <p:cNvPr id="819" name="Google Shape;819;p75"/>
          <p:cNvSpPr/>
          <p:nvPr/>
        </p:nvSpPr>
        <p:spPr>
          <a:xfrm>
            <a:off x="4084822" y="2662491"/>
            <a:ext cx="322289" cy="217167"/>
          </a:xfrm>
          <a:custGeom>
            <a:avLst/>
            <a:gdLst/>
            <a:ahLst/>
            <a:cxnLst/>
            <a:rect l="l" t="t" r="r" b="b"/>
            <a:pathLst>
              <a:path w="429718" h="289556" extrusionOk="0">
                <a:moveTo>
                  <a:pt x="404539" y="63786"/>
                </a:moveTo>
                <a:lnTo>
                  <a:pt x="404539" y="93162"/>
                </a:lnTo>
                <a:lnTo>
                  <a:pt x="114182" y="93162"/>
                </a:lnTo>
                <a:cubicBezTo>
                  <a:pt x="109020" y="60899"/>
                  <a:pt x="79461" y="36090"/>
                  <a:pt x="43877" y="36090"/>
                </a:cubicBezTo>
                <a:lnTo>
                  <a:pt x="25179" y="36090"/>
                </a:lnTo>
                <a:lnTo>
                  <a:pt x="25179" y="0"/>
                </a:lnTo>
                <a:lnTo>
                  <a:pt x="0" y="0"/>
                </a:lnTo>
                <a:lnTo>
                  <a:pt x="0" y="168698"/>
                </a:lnTo>
                <a:lnTo>
                  <a:pt x="136805" y="168698"/>
                </a:lnTo>
                <a:lnTo>
                  <a:pt x="136805" y="209625"/>
                </a:lnTo>
                <a:lnTo>
                  <a:pt x="124837" y="220262"/>
                </a:lnTo>
                <a:cubicBezTo>
                  <a:pt x="118875" y="216322"/>
                  <a:pt x="111738" y="214020"/>
                  <a:pt x="104072" y="214020"/>
                </a:cubicBezTo>
                <a:cubicBezTo>
                  <a:pt x="83247" y="214020"/>
                  <a:pt x="66304" y="230963"/>
                  <a:pt x="66304" y="251788"/>
                </a:cubicBezTo>
                <a:cubicBezTo>
                  <a:pt x="66304" y="272613"/>
                  <a:pt x="83247" y="289556"/>
                  <a:pt x="104072" y="289556"/>
                </a:cubicBezTo>
                <a:cubicBezTo>
                  <a:pt x="124898" y="289556"/>
                  <a:pt x="141841" y="272613"/>
                  <a:pt x="141841" y="251788"/>
                </a:cubicBezTo>
                <a:cubicBezTo>
                  <a:pt x="141841" y="247821"/>
                  <a:pt x="141222" y="243995"/>
                  <a:pt x="140082" y="240400"/>
                </a:cubicBezTo>
                <a:lnTo>
                  <a:pt x="164094" y="219055"/>
                </a:lnTo>
                <a:lnTo>
                  <a:pt x="268665" y="219055"/>
                </a:lnTo>
                <a:lnTo>
                  <a:pt x="290360" y="238340"/>
                </a:lnTo>
                <a:cubicBezTo>
                  <a:pt x="288761" y="242520"/>
                  <a:pt x="287877" y="247052"/>
                  <a:pt x="287877" y="251788"/>
                </a:cubicBezTo>
                <a:cubicBezTo>
                  <a:pt x="287877" y="272613"/>
                  <a:pt x="304819" y="289556"/>
                  <a:pt x="325645" y="289556"/>
                </a:cubicBezTo>
                <a:cubicBezTo>
                  <a:pt x="346470" y="289556"/>
                  <a:pt x="363413" y="272613"/>
                  <a:pt x="363413" y="251788"/>
                </a:cubicBezTo>
                <a:cubicBezTo>
                  <a:pt x="363413" y="230963"/>
                  <a:pt x="346470" y="214020"/>
                  <a:pt x="325645" y="214020"/>
                </a:cubicBezTo>
                <a:cubicBezTo>
                  <a:pt x="318732" y="214020"/>
                  <a:pt x="312252" y="215896"/>
                  <a:pt x="306673" y="219152"/>
                </a:cubicBezTo>
                <a:lnTo>
                  <a:pt x="292913" y="206921"/>
                </a:lnTo>
                <a:lnTo>
                  <a:pt x="292913" y="168698"/>
                </a:lnTo>
                <a:lnTo>
                  <a:pt x="429718" y="168698"/>
                </a:lnTo>
                <a:lnTo>
                  <a:pt x="429718" y="63786"/>
                </a:lnTo>
                <a:close/>
                <a:moveTo>
                  <a:pt x="25179" y="61268"/>
                </a:moveTo>
                <a:lnTo>
                  <a:pt x="43877" y="61268"/>
                </a:lnTo>
                <a:cubicBezTo>
                  <a:pt x="65402" y="61268"/>
                  <a:pt x="83507" y="74872"/>
                  <a:pt x="88458" y="93162"/>
                </a:cubicBezTo>
                <a:lnTo>
                  <a:pt x="25179" y="93162"/>
                </a:lnTo>
                <a:close/>
                <a:moveTo>
                  <a:pt x="104072" y="264377"/>
                </a:moveTo>
                <a:cubicBezTo>
                  <a:pt x="97131" y="264377"/>
                  <a:pt x="91483" y="258730"/>
                  <a:pt x="91483" y="251788"/>
                </a:cubicBezTo>
                <a:cubicBezTo>
                  <a:pt x="91483" y="244846"/>
                  <a:pt x="97131" y="239199"/>
                  <a:pt x="104072" y="239199"/>
                </a:cubicBezTo>
                <a:cubicBezTo>
                  <a:pt x="111014" y="239199"/>
                  <a:pt x="116662" y="244846"/>
                  <a:pt x="116662" y="251788"/>
                </a:cubicBezTo>
                <a:cubicBezTo>
                  <a:pt x="116662" y="258730"/>
                  <a:pt x="111014" y="264377"/>
                  <a:pt x="104072" y="264377"/>
                </a:cubicBezTo>
                <a:close/>
                <a:moveTo>
                  <a:pt x="325646" y="239199"/>
                </a:moveTo>
                <a:cubicBezTo>
                  <a:pt x="332587" y="239199"/>
                  <a:pt x="338235" y="244846"/>
                  <a:pt x="338235" y="251788"/>
                </a:cubicBezTo>
                <a:cubicBezTo>
                  <a:pt x="338235" y="258730"/>
                  <a:pt x="332587" y="264377"/>
                  <a:pt x="325646" y="264377"/>
                </a:cubicBezTo>
                <a:cubicBezTo>
                  <a:pt x="318704" y="264377"/>
                  <a:pt x="313056" y="258730"/>
                  <a:pt x="313056" y="251788"/>
                </a:cubicBezTo>
                <a:cubicBezTo>
                  <a:pt x="313056" y="244846"/>
                  <a:pt x="318704" y="239199"/>
                  <a:pt x="325646" y="239199"/>
                </a:cubicBezTo>
                <a:close/>
                <a:moveTo>
                  <a:pt x="267734" y="193877"/>
                </a:moveTo>
                <a:lnTo>
                  <a:pt x="161984" y="193877"/>
                </a:lnTo>
                <a:lnTo>
                  <a:pt x="161984" y="168698"/>
                </a:lnTo>
                <a:lnTo>
                  <a:pt x="267734" y="168698"/>
                </a:lnTo>
                <a:close/>
                <a:moveTo>
                  <a:pt x="404539" y="143519"/>
                </a:moveTo>
                <a:lnTo>
                  <a:pt x="25179" y="143519"/>
                </a:lnTo>
                <a:lnTo>
                  <a:pt x="25179" y="118340"/>
                </a:lnTo>
                <a:lnTo>
                  <a:pt x="404539" y="11834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nvGrpSpPr>
          <p:cNvPr id="820" name="Google Shape;820;p75"/>
          <p:cNvGrpSpPr/>
          <p:nvPr/>
        </p:nvGrpSpPr>
        <p:grpSpPr>
          <a:xfrm>
            <a:off x="6693109" y="3277373"/>
            <a:ext cx="322288" cy="224091"/>
            <a:chOff x="6693109" y="3078048"/>
            <a:chExt cx="322288" cy="224091"/>
          </a:xfrm>
        </p:grpSpPr>
        <p:sp>
          <p:nvSpPr>
            <p:cNvPr id="821" name="Google Shape;821;p75"/>
            <p:cNvSpPr/>
            <p:nvPr/>
          </p:nvSpPr>
          <p:spPr>
            <a:xfrm>
              <a:off x="6693109" y="3078048"/>
              <a:ext cx="322288" cy="224091"/>
            </a:xfrm>
            <a:custGeom>
              <a:avLst/>
              <a:gdLst/>
              <a:ahLst/>
              <a:cxnLst/>
              <a:rect l="l" t="t" r="r" b="b"/>
              <a:pathLst>
                <a:path w="429718" h="298788" extrusionOk="0">
                  <a:moveTo>
                    <a:pt x="429718" y="181610"/>
                  </a:moveTo>
                  <a:lnTo>
                    <a:pt x="400198" y="147716"/>
                  </a:lnTo>
                  <a:lnTo>
                    <a:pt x="377368" y="147716"/>
                  </a:lnTo>
                  <a:lnTo>
                    <a:pt x="321975" y="26857"/>
                  </a:lnTo>
                  <a:lnTo>
                    <a:pt x="276967" y="26857"/>
                  </a:lnTo>
                  <a:lnTo>
                    <a:pt x="276967" y="0"/>
                  </a:lnTo>
                  <a:lnTo>
                    <a:pt x="251788" y="0"/>
                  </a:lnTo>
                  <a:lnTo>
                    <a:pt x="251788" y="26857"/>
                  </a:lnTo>
                  <a:lnTo>
                    <a:pt x="0" y="26857"/>
                  </a:lnTo>
                  <a:lnTo>
                    <a:pt x="0" y="273610"/>
                  </a:lnTo>
                  <a:lnTo>
                    <a:pt x="59657" y="273610"/>
                  </a:lnTo>
                  <a:cubicBezTo>
                    <a:pt x="64854" y="288263"/>
                    <a:pt x="78847" y="298788"/>
                    <a:pt x="95260" y="298788"/>
                  </a:cubicBezTo>
                  <a:cubicBezTo>
                    <a:pt x="111672" y="298788"/>
                    <a:pt x="125666" y="288263"/>
                    <a:pt x="130863" y="273610"/>
                  </a:cubicBezTo>
                  <a:lnTo>
                    <a:pt x="284168" y="273610"/>
                  </a:lnTo>
                  <a:cubicBezTo>
                    <a:pt x="289365" y="288263"/>
                    <a:pt x="303358" y="298788"/>
                    <a:pt x="319771" y="298788"/>
                  </a:cubicBezTo>
                  <a:cubicBezTo>
                    <a:pt x="336183" y="298788"/>
                    <a:pt x="350177" y="288263"/>
                    <a:pt x="355373" y="273610"/>
                  </a:cubicBezTo>
                  <a:lnTo>
                    <a:pt x="429718" y="273610"/>
                  </a:lnTo>
                  <a:close/>
                  <a:moveTo>
                    <a:pt x="349670" y="147716"/>
                  </a:moveTo>
                  <a:lnTo>
                    <a:pt x="280324" y="147716"/>
                  </a:lnTo>
                  <a:lnTo>
                    <a:pt x="280324" y="109108"/>
                  </a:lnTo>
                  <a:lnTo>
                    <a:pt x="331975" y="109108"/>
                  </a:lnTo>
                  <a:close/>
                  <a:moveTo>
                    <a:pt x="95260" y="273610"/>
                  </a:moveTo>
                  <a:cubicBezTo>
                    <a:pt x="88318" y="273610"/>
                    <a:pt x="82670" y="267962"/>
                    <a:pt x="82670" y="261020"/>
                  </a:cubicBezTo>
                  <a:cubicBezTo>
                    <a:pt x="82670" y="254078"/>
                    <a:pt x="88318" y="248431"/>
                    <a:pt x="95260" y="248431"/>
                  </a:cubicBezTo>
                  <a:cubicBezTo>
                    <a:pt x="102202" y="248431"/>
                    <a:pt x="107849" y="254078"/>
                    <a:pt x="107849" y="261020"/>
                  </a:cubicBezTo>
                  <a:cubicBezTo>
                    <a:pt x="107849" y="267962"/>
                    <a:pt x="102202" y="273610"/>
                    <a:pt x="95260" y="273610"/>
                  </a:cubicBezTo>
                  <a:close/>
                  <a:moveTo>
                    <a:pt x="319771" y="273610"/>
                  </a:moveTo>
                  <a:cubicBezTo>
                    <a:pt x="312829" y="273610"/>
                    <a:pt x="307181" y="267962"/>
                    <a:pt x="307181" y="261020"/>
                  </a:cubicBezTo>
                  <a:cubicBezTo>
                    <a:pt x="307181" y="254078"/>
                    <a:pt x="312829" y="248431"/>
                    <a:pt x="319771" y="248431"/>
                  </a:cubicBezTo>
                  <a:cubicBezTo>
                    <a:pt x="326712" y="248431"/>
                    <a:pt x="332360" y="254078"/>
                    <a:pt x="332360" y="261020"/>
                  </a:cubicBezTo>
                  <a:cubicBezTo>
                    <a:pt x="332360" y="267962"/>
                    <a:pt x="326712" y="273610"/>
                    <a:pt x="319771" y="273610"/>
                  </a:cubicBezTo>
                  <a:close/>
                  <a:moveTo>
                    <a:pt x="355373" y="248431"/>
                  </a:moveTo>
                  <a:cubicBezTo>
                    <a:pt x="350177" y="233777"/>
                    <a:pt x="336183" y="223252"/>
                    <a:pt x="319771" y="223252"/>
                  </a:cubicBezTo>
                  <a:cubicBezTo>
                    <a:pt x="303358" y="223252"/>
                    <a:pt x="289365" y="233777"/>
                    <a:pt x="284168" y="248431"/>
                  </a:cubicBezTo>
                  <a:lnTo>
                    <a:pt x="130863" y="248431"/>
                  </a:lnTo>
                  <a:cubicBezTo>
                    <a:pt x="125666" y="233777"/>
                    <a:pt x="111672" y="223252"/>
                    <a:pt x="95260" y="223252"/>
                  </a:cubicBezTo>
                  <a:cubicBezTo>
                    <a:pt x="78847" y="223252"/>
                    <a:pt x="64854" y="233777"/>
                    <a:pt x="59657" y="248431"/>
                  </a:cubicBezTo>
                  <a:lnTo>
                    <a:pt x="25179" y="248431"/>
                  </a:lnTo>
                  <a:lnTo>
                    <a:pt x="25179" y="52036"/>
                  </a:lnTo>
                  <a:lnTo>
                    <a:pt x="305817" y="52036"/>
                  </a:lnTo>
                  <a:lnTo>
                    <a:pt x="320435" y="83929"/>
                  </a:lnTo>
                  <a:lnTo>
                    <a:pt x="255145" y="83929"/>
                  </a:lnTo>
                  <a:lnTo>
                    <a:pt x="255145" y="172894"/>
                  </a:lnTo>
                  <a:lnTo>
                    <a:pt x="388738" y="172894"/>
                  </a:lnTo>
                  <a:lnTo>
                    <a:pt x="404539" y="191037"/>
                  </a:lnTo>
                  <a:lnTo>
                    <a:pt x="404539" y="198073"/>
                  </a:lnTo>
                  <a:lnTo>
                    <a:pt x="379360" y="198073"/>
                  </a:lnTo>
                  <a:lnTo>
                    <a:pt x="379360" y="223252"/>
                  </a:lnTo>
                  <a:lnTo>
                    <a:pt x="404539" y="223252"/>
                  </a:lnTo>
                  <a:lnTo>
                    <a:pt x="404539" y="24843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22" name="Google Shape;822;p75"/>
            <p:cNvSpPr/>
            <p:nvPr/>
          </p:nvSpPr>
          <p:spPr>
            <a:xfrm>
              <a:off x="6744725" y="3133981"/>
              <a:ext cx="90013" cy="90013"/>
            </a:xfrm>
            <a:custGeom>
              <a:avLst/>
              <a:gdLst/>
              <a:ahLst/>
              <a:cxnLst/>
              <a:rect l="l" t="t" r="r" b="b"/>
              <a:pathLst>
                <a:path w="120018" h="120018" extrusionOk="0">
                  <a:moveTo>
                    <a:pt x="97509" y="0"/>
                  </a:moveTo>
                  <a:lnTo>
                    <a:pt x="21973" y="0"/>
                  </a:lnTo>
                  <a:lnTo>
                    <a:pt x="21973" y="21973"/>
                  </a:lnTo>
                  <a:lnTo>
                    <a:pt x="0" y="21973"/>
                  </a:lnTo>
                  <a:lnTo>
                    <a:pt x="0" y="97509"/>
                  </a:lnTo>
                  <a:lnTo>
                    <a:pt x="21973" y="97509"/>
                  </a:lnTo>
                  <a:lnTo>
                    <a:pt x="21973" y="120019"/>
                  </a:lnTo>
                  <a:lnTo>
                    <a:pt x="97509" y="120019"/>
                  </a:lnTo>
                  <a:lnTo>
                    <a:pt x="97509" y="97509"/>
                  </a:lnTo>
                  <a:lnTo>
                    <a:pt x="120019" y="97509"/>
                  </a:lnTo>
                  <a:lnTo>
                    <a:pt x="120019" y="21973"/>
                  </a:lnTo>
                  <a:lnTo>
                    <a:pt x="97509" y="21973"/>
                  </a:lnTo>
                  <a:close/>
                  <a:moveTo>
                    <a:pt x="94840" y="72330"/>
                  </a:moveTo>
                  <a:lnTo>
                    <a:pt x="72330" y="72330"/>
                  </a:lnTo>
                  <a:lnTo>
                    <a:pt x="72330" y="94840"/>
                  </a:lnTo>
                  <a:lnTo>
                    <a:pt x="47151" y="94840"/>
                  </a:lnTo>
                  <a:lnTo>
                    <a:pt x="47151" y="72330"/>
                  </a:lnTo>
                  <a:lnTo>
                    <a:pt x="25179" y="72330"/>
                  </a:lnTo>
                  <a:lnTo>
                    <a:pt x="25179" y="47151"/>
                  </a:lnTo>
                  <a:lnTo>
                    <a:pt x="47151" y="47151"/>
                  </a:lnTo>
                  <a:lnTo>
                    <a:pt x="47151" y="25179"/>
                  </a:lnTo>
                  <a:lnTo>
                    <a:pt x="72330" y="25179"/>
                  </a:lnTo>
                  <a:lnTo>
                    <a:pt x="72330" y="47151"/>
                  </a:lnTo>
                  <a:lnTo>
                    <a:pt x="94840" y="4715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23" name="Google Shape;823;p75"/>
          <p:cNvGrpSpPr/>
          <p:nvPr/>
        </p:nvGrpSpPr>
        <p:grpSpPr>
          <a:xfrm>
            <a:off x="2780678" y="2609931"/>
            <a:ext cx="322274" cy="322274"/>
            <a:chOff x="2780678" y="2410606"/>
            <a:chExt cx="322274" cy="322274"/>
          </a:xfrm>
        </p:grpSpPr>
        <p:sp>
          <p:nvSpPr>
            <p:cNvPr id="824" name="Google Shape;824;p75"/>
            <p:cNvSpPr/>
            <p:nvPr/>
          </p:nvSpPr>
          <p:spPr>
            <a:xfrm rot="-2700000">
              <a:off x="3007115" y="2460838"/>
              <a:ext cx="18869" cy="18869"/>
            </a:xfrm>
            <a:custGeom>
              <a:avLst/>
              <a:gdLst/>
              <a:ahLst/>
              <a:cxnLst/>
              <a:rect l="l" t="t" r="r" b="b"/>
              <a:pathLst>
                <a:path w="25174" h="25174" extrusionOk="0">
                  <a:moveTo>
                    <a:pt x="0" y="0"/>
                  </a:moveTo>
                  <a:lnTo>
                    <a:pt x="25175" y="0"/>
                  </a:lnTo>
                  <a:lnTo>
                    <a:pt x="25175" y="25175"/>
                  </a:lnTo>
                  <a:lnTo>
                    <a:pt x="0" y="2517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25" name="Google Shape;825;p75"/>
            <p:cNvSpPr/>
            <p:nvPr/>
          </p:nvSpPr>
          <p:spPr>
            <a:xfrm rot="-2700000">
              <a:off x="3033820" y="2487552"/>
              <a:ext cx="18869" cy="18869"/>
            </a:xfrm>
            <a:custGeom>
              <a:avLst/>
              <a:gdLst/>
              <a:ahLst/>
              <a:cxnLst/>
              <a:rect l="l" t="t" r="r" b="b"/>
              <a:pathLst>
                <a:path w="25174" h="25174" extrusionOk="0">
                  <a:moveTo>
                    <a:pt x="0" y="0"/>
                  </a:moveTo>
                  <a:lnTo>
                    <a:pt x="25175" y="0"/>
                  </a:lnTo>
                  <a:lnTo>
                    <a:pt x="25175" y="25175"/>
                  </a:lnTo>
                  <a:lnTo>
                    <a:pt x="0" y="2517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26" name="Google Shape;826;p75"/>
            <p:cNvSpPr/>
            <p:nvPr/>
          </p:nvSpPr>
          <p:spPr>
            <a:xfrm rot="-2700000">
              <a:off x="2829077" y="2638846"/>
              <a:ext cx="18869" cy="18869"/>
            </a:xfrm>
            <a:custGeom>
              <a:avLst/>
              <a:gdLst/>
              <a:ahLst/>
              <a:cxnLst/>
              <a:rect l="l" t="t" r="r" b="b"/>
              <a:pathLst>
                <a:path w="25174" h="25174" extrusionOk="0">
                  <a:moveTo>
                    <a:pt x="0" y="0"/>
                  </a:moveTo>
                  <a:lnTo>
                    <a:pt x="25175" y="0"/>
                  </a:lnTo>
                  <a:lnTo>
                    <a:pt x="25175" y="25175"/>
                  </a:lnTo>
                  <a:lnTo>
                    <a:pt x="0" y="2517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27" name="Google Shape;827;p75"/>
            <p:cNvSpPr/>
            <p:nvPr/>
          </p:nvSpPr>
          <p:spPr>
            <a:xfrm rot="-2700000">
              <a:off x="2855776" y="2665555"/>
              <a:ext cx="18869" cy="18869"/>
            </a:xfrm>
            <a:custGeom>
              <a:avLst/>
              <a:gdLst/>
              <a:ahLst/>
              <a:cxnLst/>
              <a:rect l="l" t="t" r="r" b="b"/>
              <a:pathLst>
                <a:path w="25174" h="25174" extrusionOk="0">
                  <a:moveTo>
                    <a:pt x="0" y="0"/>
                  </a:moveTo>
                  <a:lnTo>
                    <a:pt x="25175" y="0"/>
                  </a:lnTo>
                  <a:lnTo>
                    <a:pt x="25175" y="25175"/>
                  </a:lnTo>
                  <a:lnTo>
                    <a:pt x="0" y="2517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28" name="Google Shape;828;p75"/>
            <p:cNvSpPr/>
            <p:nvPr/>
          </p:nvSpPr>
          <p:spPr>
            <a:xfrm>
              <a:off x="2851115" y="2481041"/>
              <a:ext cx="181402" cy="181402"/>
            </a:xfrm>
            <a:custGeom>
              <a:avLst/>
              <a:gdLst/>
              <a:ahLst/>
              <a:cxnLst/>
              <a:rect l="l" t="t" r="r" b="b"/>
              <a:pathLst>
                <a:path w="241869" h="241869" extrusionOk="0">
                  <a:moveTo>
                    <a:pt x="0" y="165315"/>
                  </a:moveTo>
                  <a:lnTo>
                    <a:pt x="76554" y="241869"/>
                  </a:lnTo>
                  <a:lnTo>
                    <a:pt x="241869" y="76554"/>
                  </a:lnTo>
                  <a:lnTo>
                    <a:pt x="165315" y="0"/>
                  </a:lnTo>
                  <a:close/>
                  <a:moveTo>
                    <a:pt x="76554" y="206261"/>
                  </a:moveTo>
                  <a:lnTo>
                    <a:pt x="35608" y="165315"/>
                  </a:lnTo>
                  <a:lnTo>
                    <a:pt x="165314" y="35608"/>
                  </a:lnTo>
                  <a:lnTo>
                    <a:pt x="206260" y="765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29" name="Google Shape;829;p75"/>
            <p:cNvSpPr/>
            <p:nvPr/>
          </p:nvSpPr>
          <p:spPr>
            <a:xfrm>
              <a:off x="2780678" y="2410606"/>
              <a:ext cx="322274" cy="322274"/>
            </a:xfrm>
            <a:custGeom>
              <a:avLst/>
              <a:gdLst/>
              <a:ahLst/>
              <a:cxnLst/>
              <a:rect l="l" t="t" r="r" b="b"/>
              <a:pathLst>
                <a:path w="429699" h="429699" extrusionOk="0">
                  <a:moveTo>
                    <a:pt x="362525" y="214849"/>
                  </a:moveTo>
                  <a:lnTo>
                    <a:pt x="399165" y="178210"/>
                  </a:lnTo>
                  <a:cubicBezTo>
                    <a:pt x="439878" y="137496"/>
                    <a:pt x="439878" y="71249"/>
                    <a:pt x="399165" y="30535"/>
                  </a:cubicBezTo>
                  <a:cubicBezTo>
                    <a:pt x="358452" y="-10178"/>
                    <a:pt x="292206" y="-10179"/>
                    <a:pt x="251491" y="30535"/>
                  </a:cubicBezTo>
                  <a:lnTo>
                    <a:pt x="214850" y="67175"/>
                  </a:lnTo>
                  <a:lnTo>
                    <a:pt x="178210" y="30535"/>
                  </a:lnTo>
                  <a:cubicBezTo>
                    <a:pt x="137497" y="-10178"/>
                    <a:pt x="71251" y="-10179"/>
                    <a:pt x="30536" y="30535"/>
                  </a:cubicBezTo>
                  <a:cubicBezTo>
                    <a:pt x="-10178" y="71249"/>
                    <a:pt x="-10178" y="137496"/>
                    <a:pt x="30536" y="178210"/>
                  </a:cubicBezTo>
                  <a:lnTo>
                    <a:pt x="67175" y="214849"/>
                  </a:lnTo>
                  <a:lnTo>
                    <a:pt x="30535" y="251489"/>
                  </a:lnTo>
                  <a:cubicBezTo>
                    <a:pt x="-10178" y="292203"/>
                    <a:pt x="-10178" y="358450"/>
                    <a:pt x="30535" y="399164"/>
                  </a:cubicBezTo>
                  <a:cubicBezTo>
                    <a:pt x="50892" y="419521"/>
                    <a:pt x="77632" y="429700"/>
                    <a:pt x="104373" y="429700"/>
                  </a:cubicBezTo>
                  <a:cubicBezTo>
                    <a:pt x="131112" y="429700"/>
                    <a:pt x="157852" y="419521"/>
                    <a:pt x="178209" y="399164"/>
                  </a:cubicBezTo>
                  <a:lnTo>
                    <a:pt x="214850" y="362524"/>
                  </a:lnTo>
                  <a:lnTo>
                    <a:pt x="251490" y="399164"/>
                  </a:lnTo>
                  <a:cubicBezTo>
                    <a:pt x="271847" y="419521"/>
                    <a:pt x="298587" y="429700"/>
                    <a:pt x="325327" y="429700"/>
                  </a:cubicBezTo>
                  <a:cubicBezTo>
                    <a:pt x="352067" y="429700"/>
                    <a:pt x="378807" y="419521"/>
                    <a:pt x="399164" y="399164"/>
                  </a:cubicBezTo>
                  <a:cubicBezTo>
                    <a:pt x="439878" y="358450"/>
                    <a:pt x="439878" y="292203"/>
                    <a:pt x="399164" y="251489"/>
                  </a:cubicBezTo>
                  <a:close/>
                  <a:moveTo>
                    <a:pt x="48340" y="160405"/>
                  </a:moveTo>
                  <a:cubicBezTo>
                    <a:pt x="17444" y="129508"/>
                    <a:pt x="17444" y="79234"/>
                    <a:pt x="48340" y="48338"/>
                  </a:cubicBezTo>
                  <a:cubicBezTo>
                    <a:pt x="79236" y="17441"/>
                    <a:pt x="129508" y="17441"/>
                    <a:pt x="160406" y="48338"/>
                  </a:cubicBezTo>
                  <a:lnTo>
                    <a:pt x="197046" y="84978"/>
                  </a:lnTo>
                  <a:lnTo>
                    <a:pt x="84980" y="197044"/>
                  </a:lnTo>
                  <a:close/>
                  <a:moveTo>
                    <a:pt x="160406" y="381359"/>
                  </a:moveTo>
                  <a:cubicBezTo>
                    <a:pt x="145439" y="396326"/>
                    <a:pt x="125540" y="404568"/>
                    <a:pt x="104373" y="404568"/>
                  </a:cubicBezTo>
                  <a:cubicBezTo>
                    <a:pt x="83206" y="404568"/>
                    <a:pt x="63307" y="396326"/>
                    <a:pt x="48340" y="381359"/>
                  </a:cubicBezTo>
                  <a:cubicBezTo>
                    <a:pt x="17444" y="350463"/>
                    <a:pt x="17444" y="300189"/>
                    <a:pt x="48340" y="269292"/>
                  </a:cubicBezTo>
                  <a:lnTo>
                    <a:pt x="269294" y="48338"/>
                  </a:lnTo>
                  <a:cubicBezTo>
                    <a:pt x="284261" y="33371"/>
                    <a:pt x="304160" y="25129"/>
                    <a:pt x="325327" y="25129"/>
                  </a:cubicBezTo>
                  <a:cubicBezTo>
                    <a:pt x="346494" y="25129"/>
                    <a:pt x="366394" y="33371"/>
                    <a:pt x="381361" y="48338"/>
                  </a:cubicBezTo>
                  <a:cubicBezTo>
                    <a:pt x="412257" y="79234"/>
                    <a:pt x="412257" y="129508"/>
                    <a:pt x="381361" y="160405"/>
                  </a:cubicBezTo>
                  <a:close/>
                  <a:moveTo>
                    <a:pt x="381360" y="381359"/>
                  </a:moveTo>
                  <a:cubicBezTo>
                    <a:pt x="350463" y="412255"/>
                    <a:pt x="300191" y="412255"/>
                    <a:pt x="269294" y="381359"/>
                  </a:cubicBezTo>
                  <a:lnTo>
                    <a:pt x="232653" y="344720"/>
                  </a:lnTo>
                  <a:lnTo>
                    <a:pt x="344721" y="232653"/>
                  </a:lnTo>
                  <a:lnTo>
                    <a:pt x="381360" y="269292"/>
                  </a:lnTo>
                  <a:cubicBezTo>
                    <a:pt x="412257" y="300189"/>
                    <a:pt x="412257" y="350462"/>
                    <a:pt x="381360" y="38135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30" name="Google Shape;830;p75"/>
          <p:cNvGrpSpPr/>
          <p:nvPr/>
        </p:nvGrpSpPr>
        <p:grpSpPr>
          <a:xfrm>
            <a:off x="5458836" y="2609931"/>
            <a:ext cx="182546" cy="322288"/>
            <a:chOff x="5458836" y="2410606"/>
            <a:chExt cx="182546" cy="322288"/>
          </a:xfrm>
        </p:grpSpPr>
        <p:sp>
          <p:nvSpPr>
            <p:cNvPr id="831" name="Google Shape;831;p75"/>
            <p:cNvSpPr/>
            <p:nvPr/>
          </p:nvSpPr>
          <p:spPr>
            <a:xfrm>
              <a:off x="5458836" y="2410606"/>
              <a:ext cx="182546" cy="322288"/>
            </a:xfrm>
            <a:custGeom>
              <a:avLst/>
              <a:gdLst/>
              <a:ahLst/>
              <a:cxnLst/>
              <a:rect l="l" t="t" r="r" b="b"/>
              <a:pathLst>
                <a:path w="243394" h="429718" extrusionOk="0">
                  <a:moveTo>
                    <a:pt x="208145" y="105946"/>
                  </a:moveTo>
                  <a:lnTo>
                    <a:pt x="208145" y="72515"/>
                  </a:lnTo>
                  <a:lnTo>
                    <a:pt x="165061" y="48620"/>
                  </a:lnTo>
                  <a:lnTo>
                    <a:pt x="165061" y="0"/>
                  </a:lnTo>
                  <a:lnTo>
                    <a:pt x="78334" y="0"/>
                  </a:lnTo>
                  <a:lnTo>
                    <a:pt x="78334" y="48621"/>
                  </a:lnTo>
                  <a:lnTo>
                    <a:pt x="35250" y="72515"/>
                  </a:lnTo>
                  <a:lnTo>
                    <a:pt x="35250" y="105946"/>
                  </a:lnTo>
                  <a:cubicBezTo>
                    <a:pt x="15487" y="107910"/>
                    <a:pt x="0" y="124629"/>
                    <a:pt x="0" y="144901"/>
                  </a:cubicBezTo>
                  <a:lnTo>
                    <a:pt x="0" y="390568"/>
                  </a:lnTo>
                  <a:cubicBezTo>
                    <a:pt x="0" y="412155"/>
                    <a:pt x="17562" y="429718"/>
                    <a:pt x="39150" y="429718"/>
                  </a:cubicBezTo>
                  <a:lnTo>
                    <a:pt x="204244" y="429718"/>
                  </a:lnTo>
                  <a:cubicBezTo>
                    <a:pt x="225833" y="429718"/>
                    <a:pt x="243395" y="412155"/>
                    <a:pt x="243395" y="390568"/>
                  </a:cubicBezTo>
                  <a:lnTo>
                    <a:pt x="243395" y="144901"/>
                  </a:lnTo>
                  <a:cubicBezTo>
                    <a:pt x="243395" y="124630"/>
                    <a:pt x="227908" y="107910"/>
                    <a:pt x="208145" y="105946"/>
                  </a:cubicBezTo>
                  <a:close/>
                  <a:moveTo>
                    <a:pt x="103513" y="63448"/>
                  </a:moveTo>
                  <a:lnTo>
                    <a:pt x="103513" y="25179"/>
                  </a:lnTo>
                  <a:lnTo>
                    <a:pt x="139882" y="25179"/>
                  </a:lnTo>
                  <a:lnTo>
                    <a:pt x="139882" y="63448"/>
                  </a:lnTo>
                  <a:lnTo>
                    <a:pt x="182966" y="87342"/>
                  </a:lnTo>
                  <a:lnTo>
                    <a:pt x="182966" y="105751"/>
                  </a:lnTo>
                  <a:lnTo>
                    <a:pt x="60429" y="105751"/>
                  </a:lnTo>
                  <a:lnTo>
                    <a:pt x="60429" y="87342"/>
                  </a:lnTo>
                  <a:close/>
                  <a:moveTo>
                    <a:pt x="25179" y="188841"/>
                  </a:moveTo>
                  <a:lnTo>
                    <a:pt x="218216" y="188841"/>
                  </a:lnTo>
                  <a:lnTo>
                    <a:pt x="218216" y="346628"/>
                  </a:lnTo>
                  <a:lnTo>
                    <a:pt x="25179" y="346628"/>
                  </a:lnTo>
                  <a:close/>
                  <a:moveTo>
                    <a:pt x="218216" y="390568"/>
                  </a:moveTo>
                  <a:cubicBezTo>
                    <a:pt x="218216" y="398272"/>
                    <a:pt x="211948" y="404539"/>
                    <a:pt x="204245" y="404539"/>
                  </a:cubicBezTo>
                  <a:lnTo>
                    <a:pt x="39150" y="404539"/>
                  </a:lnTo>
                  <a:cubicBezTo>
                    <a:pt x="31446" y="404539"/>
                    <a:pt x="25179" y="398271"/>
                    <a:pt x="25179" y="390568"/>
                  </a:cubicBezTo>
                  <a:lnTo>
                    <a:pt x="25179" y="371807"/>
                  </a:lnTo>
                  <a:lnTo>
                    <a:pt x="218216" y="371807"/>
                  </a:lnTo>
                  <a:close/>
                  <a:moveTo>
                    <a:pt x="25179" y="163662"/>
                  </a:moveTo>
                  <a:lnTo>
                    <a:pt x="25179" y="144901"/>
                  </a:lnTo>
                  <a:cubicBezTo>
                    <a:pt x="25179" y="137197"/>
                    <a:pt x="31447" y="130930"/>
                    <a:pt x="39150" y="130930"/>
                  </a:cubicBezTo>
                  <a:lnTo>
                    <a:pt x="204244" y="130930"/>
                  </a:lnTo>
                  <a:cubicBezTo>
                    <a:pt x="211948" y="130930"/>
                    <a:pt x="218215" y="137198"/>
                    <a:pt x="218215" y="144901"/>
                  </a:cubicBezTo>
                  <a:lnTo>
                    <a:pt x="218215" y="16366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32" name="Google Shape;832;p75"/>
            <p:cNvSpPr/>
            <p:nvPr/>
          </p:nvSpPr>
          <p:spPr>
            <a:xfrm>
              <a:off x="5495437" y="2581821"/>
              <a:ext cx="109345" cy="59170"/>
            </a:xfrm>
            <a:custGeom>
              <a:avLst/>
              <a:gdLst/>
              <a:ahLst/>
              <a:cxnLst/>
              <a:rect l="l" t="t" r="r" b="b"/>
              <a:pathLst>
                <a:path w="145793" h="78893" extrusionOk="0">
                  <a:moveTo>
                    <a:pt x="72897" y="0"/>
                  </a:moveTo>
                  <a:cubicBezTo>
                    <a:pt x="47950" y="0"/>
                    <a:pt x="24601" y="11079"/>
                    <a:pt x="7153" y="31198"/>
                  </a:cubicBezTo>
                  <a:lnTo>
                    <a:pt x="0" y="39447"/>
                  </a:lnTo>
                  <a:lnTo>
                    <a:pt x="7153" y="47695"/>
                  </a:lnTo>
                  <a:cubicBezTo>
                    <a:pt x="24601" y="67814"/>
                    <a:pt x="47950" y="78894"/>
                    <a:pt x="72897" y="78894"/>
                  </a:cubicBezTo>
                  <a:cubicBezTo>
                    <a:pt x="97844" y="78894"/>
                    <a:pt x="121192" y="67814"/>
                    <a:pt x="138640" y="47695"/>
                  </a:cubicBezTo>
                  <a:lnTo>
                    <a:pt x="145794" y="39447"/>
                  </a:lnTo>
                  <a:lnTo>
                    <a:pt x="138640" y="31198"/>
                  </a:lnTo>
                  <a:cubicBezTo>
                    <a:pt x="121192" y="11079"/>
                    <a:pt x="97844" y="0"/>
                    <a:pt x="72897" y="0"/>
                  </a:cubicBezTo>
                  <a:close/>
                  <a:moveTo>
                    <a:pt x="60307" y="26582"/>
                  </a:moveTo>
                  <a:lnTo>
                    <a:pt x="60307" y="52311"/>
                  </a:lnTo>
                  <a:cubicBezTo>
                    <a:pt x="51060" y="50229"/>
                    <a:pt x="42317" y="45863"/>
                    <a:pt x="34582" y="39447"/>
                  </a:cubicBezTo>
                  <a:cubicBezTo>
                    <a:pt x="42317" y="33030"/>
                    <a:pt x="51060" y="28664"/>
                    <a:pt x="60307" y="26582"/>
                  </a:cubicBezTo>
                  <a:close/>
                  <a:moveTo>
                    <a:pt x="85486" y="52311"/>
                  </a:moveTo>
                  <a:lnTo>
                    <a:pt x="85486" y="26582"/>
                  </a:lnTo>
                  <a:cubicBezTo>
                    <a:pt x="94734" y="28664"/>
                    <a:pt x="103476" y="33030"/>
                    <a:pt x="111211" y="39447"/>
                  </a:cubicBezTo>
                  <a:cubicBezTo>
                    <a:pt x="103476" y="45864"/>
                    <a:pt x="94734" y="50230"/>
                    <a:pt x="85486" y="5231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33" name="Google Shape;833;p75"/>
          <p:cNvGrpSpPr/>
          <p:nvPr/>
        </p:nvGrpSpPr>
        <p:grpSpPr>
          <a:xfrm>
            <a:off x="3432750" y="2609931"/>
            <a:ext cx="322289" cy="322288"/>
            <a:chOff x="3432750" y="2410606"/>
            <a:chExt cx="322289" cy="322288"/>
          </a:xfrm>
        </p:grpSpPr>
        <p:sp>
          <p:nvSpPr>
            <p:cNvPr id="834" name="Google Shape;834;p75"/>
            <p:cNvSpPr/>
            <p:nvPr/>
          </p:nvSpPr>
          <p:spPr>
            <a:xfrm>
              <a:off x="3470518" y="2448374"/>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35" name="Google Shape;835;p75"/>
            <p:cNvSpPr/>
            <p:nvPr/>
          </p:nvSpPr>
          <p:spPr>
            <a:xfrm>
              <a:off x="3508286" y="2448374"/>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36" name="Google Shape;836;p75"/>
            <p:cNvSpPr/>
            <p:nvPr/>
          </p:nvSpPr>
          <p:spPr>
            <a:xfrm>
              <a:off x="3546054" y="2448374"/>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37" name="Google Shape;837;p75"/>
            <p:cNvSpPr/>
            <p:nvPr/>
          </p:nvSpPr>
          <p:spPr>
            <a:xfrm>
              <a:off x="3602707" y="2448374"/>
              <a:ext cx="114563" cy="18883"/>
            </a:xfrm>
            <a:custGeom>
              <a:avLst/>
              <a:gdLst/>
              <a:ahLst/>
              <a:cxnLst/>
              <a:rect l="l" t="t" r="r" b="b"/>
              <a:pathLst>
                <a:path w="152751" h="25178" extrusionOk="0">
                  <a:moveTo>
                    <a:pt x="0" y="0"/>
                  </a:moveTo>
                  <a:lnTo>
                    <a:pt x="152751" y="0"/>
                  </a:lnTo>
                  <a:lnTo>
                    <a:pt x="152751"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38" name="Google Shape;838;p75"/>
            <p:cNvSpPr/>
            <p:nvPr/>
          </p:nvSpPr>
          <p:spPr>
            <a:xfrm>
              <a:off x="3432750" y="2410606"/>
              <a:ext cx="322289" cy="322288"/>
            </a:xfrm>
            <a:custGeom>
              <a:avLst/>
              <a:gdLst/>
              <a:ahLst/>
              <a:cxnLst/>
              <a:rect l="l" t="t" r="r" b="b"/>
              <a:pathLst>
                <a:path w="429718" h="429718" extrusionOk="0">
                  <a:moveTo>
                    <a:pt x="0" y="0"/>
                  </a:moveTo>
                  <a:lnTo>
                    <a:pt x="0" y="429718"/>
                  </a:lnTo>
                  <a:lnTo>
                    <a:pt x="429718" y="429718"/>
                  </a:lnTo>
                  <a:lnTo>
                    <a:pt x="429718" y="0"/>
                  </a:lnTo>
                  <a:close/>
                  <a:moveTo>
                    <a:pt x="404539" y="25179"/>
                  </a:moveTo>
                  <a:lnTo>
                    <a:pt x="404539" y="100715"/>
                  </a:lnTo>
                  <a:lnTo>
                    <a:pt x="25179" y="100715"/>
                  </a:lnTo>
                  <a:lnTo>
                    <a:pt x="25179" y="25179"/>
                  </a:lnTo>
                  <a:close/>
                  <a:moveTo>
                    <a:pt x="25179" y="404539"/>
                  </a:moveTo>
                  <a:lnTo>
                    <a:pt x="25179" y="125894"/>
                  </a:lnTo>
                  <a:lnTo>
                    <a:pt x="404539" y="125894"/>
                  </a:lnTo>
                  <a:lnTo>
                    <a:pt x="404539" y="40453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39" name="Google Shape;839;p75"/>
            <p:cNvSpPr/>
            <p:nvPr/>
          </p:nvSpPr>
          <p:spPr>
            <a:xfrm>
              <a:off x="3470518" y="2530205"/>
              <a:ext cx="132188" cy="94420"/>
            </a:xfrm>
            <a:custGeom>
              <a:avLst/>
              <a:gdLst/>
              <a:ahLst/>
              <a:cxnLst/>
              <a:rect l="l" t="t" r="r" b="b"/>
              <a:pathLst>
                <a:path w="176251" h="125893" extrusionOk="0">
                  <a:moveTo>
                    <a:pt x="138483" y="50358"/>
                  </a:moveTo>
                  <a:lnTo>
                    <a:pt x="88126" y="50358"/>
                  </a:lnTo>
                  <a:cubicBezTo>
                    <a:pt x="83713" y="50358"/>
                    <a:pt x="79477" y="51126"/>
                    <a:pt x="75536" y="52523"/>
                  </a:cubicBezTo>
                  <a:lnTo>
                    <a:pt x="75536" y="37768"/>
                  </a:lnTo>
                  <a:cubicBezTo>
                    <a:pt x="75536" y="16943"/>
                    <a:pt x="58594" y="0"/>
                    <a:pt x="37768" y="0"/>
                  </a:cubicBezTo>
                  <a:cubicBezTo>
                    <a:pt x="16943" y="0"/>
                    <a:pt x="0" y="16943"/>
                    <a:pt x="0" y="37768"/>
                  </a:cubicBezTo>
                  <a:lnTo>
                    <a:pt x="0" y="88126"/>
                  </a:lnTo>
                  <a:cubicBezTo>
                    <a:pt x="0" y="108951"/>
                    <a:pt x="16943" y="125894"/>
                    <a:pt x="37768" y="125894"/>
                  </a:cubicBezTo>
                  <a:cubicBezTo>
                    <a:pt x="47434" y="125894"/>
                    <a:pt x="56259" y="122241"/>
                    <a:pt x="62947" y="116246"/>
                  </a:cubicBezTo>
                  <a:cubicBezTo>
                    <a:pt x="69634" y="122241"/>
                    <a:pt x="78460" y="125894"/>
                    <a:pt x="88126" y="125894"/>
                  </a:cubicBezTo>
                  <a:lnTo>
                    <a:pt x="138483" y="125894"/>
                  </a:lnTo>
                  <a:cubicBezTo>
                    <a:pt x="159309" y="125894"/>
                    <a:pt x="176252" y="108951"/>
                    <a:pt x="176252" y="88126"/>
                  </a:cubicBezTo>
                  <a:cubicBezTo>
                    <a:pt x="176252" y="67300"/>
                    <a:pt x="159309" y="50358"/>
                    <a:pt x="138483" y="50358"/>
                  </a:cubicBezTo>
                  <a:close/>
                  <a:moveTo>
                    <a:pt x="25179" y="37768"/>
                  </a:moveTo>
                  <a:cubicBezTo>
                    <a:pt x="25179" y="30826"/>
                    <a:pt x="30826" y="25179"/>
                    <a:pt x="37768" y="25179"/>
                  </a:cubicBezTo>
                  <a:cubicBezTo>
                    <a:pt x="44710" y="25179"/>
                    <a:pt x="50358" y="30826"/>
                    <a:pt x="50358" y="37768"/>
                  </a:cubicBezTo>
                  <a:lnTo>
                    <a:pt x="50358" y="50358"/>
                  </a:lnTo>
                  <a:lnTo>
                    <a:pt x="25179" y="50358"/>
                  </a:lnTo>
                  <a:close/>
                  <a:moveTo>
                    <a:pt x="37768" y="100715"/>
                  </a:moveTo>
                  <a:cubicBezTo>
                    <a:pt x="30826" y="100715"/>
                    <a:pt x="25179" y="95068"/>
                    <a:pt x="25179" y="88126"/>
                  </a:cubicBezTo>
                  <a:lnTo>
                    <a:pt x="25179" y="75536"/>
                  </a:lnTo>
                  <a:lnTo>
                    <a:pt x="50358" y="75536"/>
                  </a:lnTo>
                  <a:lnTo>
                    <a:pt x="50358" y="88126"/>
                  </a:lnTo>
                  <a:cubicBezTo>
                    <a:pt x="50358" y="95068"/>
                    <a:pt x="44710" y="100715"/>
                    <a:pt x="37768" y="100715"/>
                  </a:cubicBezTo>
                  <a:close/>
                  <a:moveTo>
                    <a:pt x="100715" y="100715"/>
                  </a:moveTo>
                  <a:lnTo>
                    <a:pt x="88126" y="100715"/>
                  </a:lnTo>
                  <a:cubicBezTo>
                    <a:pt x="81184" y="100715"/>
                    <a:pt x="75536" y="95068"/>
                    <a:pt x="75536" y="88126"/>
                  </a:cubicBezTo>
                  <a:cubicBezTo>
                    <a:pt x="75536" y="81184"/>
                    <a:pt x="81184" y="75536"/>
                    <a:pt x="88126" y="75536"/>
                  </a:cubicBezTo>
                  <a:lnTo>
                    <a:pt x="100715" y="75536"/>
                  </a:lnTo>
                  <a:close/>
                  <a:moveTo>
                    <a:pt x="138483" y="100715"/>
                  </a:moveTo>
                  <a:lnTo>
                    <a:pt x="125894" y="100715"/>
                  </a:lnTo>
                  <a:lnTo>
                    <a:pt x="125894" y="75536"/>
                  </a:lnTo>
                  <a:lnTo>
                    <a:pt x="138483" y="75536"/>
                  </a:lnTo>
                  <a:cubicBezTo>
                    <a:pt x="145425" y="75536"/>
                    <a:pt x="151073" y="81184"/>
                    <a:pt x="151073" y="88126"/>
                  </a:cubicBezTo>
                  <a:cubicBezTo>
                    <a:pt x="151073" y="95068"/>
                    <a:pt x="145425" y="100715"/>
                    <a:pt x="138483" y="10071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40" name="Google Shape;840;p75"/>
            <p:cNvSpPr/>
            <p:nvPr/>
          </p:nvSpPr>
          <p:spPr>
            <a:xfrm>
              <a:off x="3624738" y="2540276"/>
              <a:ext cx="92532" cy="18883"/>
            </a:xfrm>
            <a:custGeom>
              <a:avLst/>
              <a:gdLst/>
              <a:ahLst/>
              <a:cxnLst/>
              <a:rect l="l" t="t" r="r" b="b"/>
              <a:pathLst>
                <a:path w="123376" h="25178" extrusionOk="0">
                  <a:moveTo>
                    <a:pt x="0" y="0"/>
                  </a:moveTo>
                  <a:lnTo>
                    <a:pt x="123376" y="0"/>
                  </a:lnTo>
                  <a:lnTo>
                    <a:pt x="123376"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41" name="Google Shape;841;p75"/>
            <p:cNvSpPr/>
            <p:nvPr/>
          </p:nvSpPr>
          <p:spPr>
            <a:xfrm>
              <a:off x="3624738" y="2581821"/>
              <a:ext cx="92532" cy="18883"/>
            </a:xfrm>
            <a:custGeom>
              <a:avLst/>
              <a:gdLst/>
              <a:ahLst/>
              <a:cxnLst/>
              <a:rect l="l" t="t" r="r" b="b"/>
              <a:pathLst>
                <a:path w="123376" h="25178" extrusionOk="0">
                  <a:moveTo>
                    <a:pt x="0" y="0"/>
                  </a:moveTo>
                  <a:lnTo>
                    <a:pt x="123376" y="0"/>
                  </a:lnTo>
                  <a:lnTo>
                    <a:pt x="123376"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42" name="Google Shape;842;p75"/>
            <p:cNvSpPr/>
            <p:nvPr/>
          </p:nvSpPr>
          <p:spPr>
            <a:xfrm>
              <a:off x="3487396" y="2652951"/>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43" name="Google Shape;843;p75"/>
            <p:cNvSpPr/>
            <p:nvPr/>
          </p:nvSpPr>
          <p:spPr>
            <a:xfrm>
              <a:off x="3527170" y="2652951"/>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44" name="Google Shape;844;p75"/>
            <p:cNvSpPr/>
            <p:nvPr/>
          </p:nvSpPr>
          <p:spPr>
            <a:xfrm>
              <a:off x="3566944" y="2652951"/>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45" name="Google Shape;845;p75"/>
            <p:cNvSpPr/>
            <p:nvPr/>
          </p:nvSpPr>
          <p:spPr>
            <a:xfrm>
              <a:off x="3624738" y="2623996"/>
              <a:ext cx="92532" cy="56652"/>
            </a:xfrm>
            <a:custGeom>
              <a:avLst/>
              <a:gdLst/>
              <a:ahLst/>
              <a:cxnLst/>
              <a:rect l="l" t="t" r="r" b="b"/>
              <a:pathLst>
                <a:path w="123376" h="75536" extrusionOk="0">
                  <a:moveTo>
                    <a:pt x="0" y="75536"/>
                  </a:moveTo>
                  <a:lnTo>
                    <a:pt x="123376" y="75536"/>
                  </a:lnTo>
                  <a:lnTo>
                    <a:pt x="123376" y="0"/>
                  </a:lnTo>
                  <a:lnTo>
                    <a:pt x="0" y="0"/>
                  </a:lnTo>
                  <a:close/>
                  <a:moveTo>
                    <a:pt x="25179" y="25179"/>
                  </a:moveTo>
                  <a:lnTo>
                    <a:pt x="98197" y="25179"/>
                  </a:lnTo>
                  <a:lnTo>
                    <a:pt x="98197" y="50358"/>
                  </a:lnTo>
                  <a:lnTo>
                    <a:pt x="25179" y="5035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46" name="Google Shape;846;p75"/>
          <p:cNvGrpSpPr/>
          <p:nvPr/>
        </p:nvGrpSpPr>
        <p:grpSpPr>
          <a:xfrm>
            <a:off x="6044816" y="2609930"/>
            <a:ext cx="314735" cy="322295"/>
            <a:chOff x="6044816" y="2410605"/>
            <a:chExt cx="314735" cy="322295"/>
          </a:xfrm>
        </p:grpSpPr>
        <p:sp>
          <p:nvSpPr>
            <p:cNvPr id="847" name="Google Shape;847;p75"/>
            <p:cNvSpPr/>
            <p:nvPr/>
          </p:nvSpPr>
          <p:spPr>
            <a:xfrm>
              <a:off x="6044816" y="2410605"/>
              <a:ext cx="314735" cy="322295"/>
            </a:xfrm>
            <a:custGeom>
              <a:avLst/>
              <a:gdLst/>
              <a:ahLst/>
              <a:cxnLst/>
              <a:rect l="l" t="t" r="r" b="b"/>
              <a:pathLst>
                <a:path w="419646" h="429727" extrusionOk="0">
                  <a:moveTo>
                    <a:pt x="419647" y="154439"/>
                  </a:moveTo>
                  <a:lnTo>
                    <a:pt x="315100" y="154439"/>
                  </a:lnTo>
                  <a:lnTo>
                    <a:pt x="349113" y="106911"/>
                  </a:lnTo>
                  <a:cubicBezTo>
                    <a:pt x="363306" y="104690"/>
                    <a:pt x="375930" y="96957"/>
                    <a:pt x="384418" y="85095"/>
                  </a:cubicBezTo>
                  <a:cubicBezTo>
                    <a:pt x="392778" y="73413"/>
                    <a:pt x="396089" y="59174"/>
                    <a:pt x="393740" y="45001"/>
                  </a:cubicBezTo>
                  <a:cubicBezTo>
                    <a:pt x="391391" y="30828"/>
                    <a:pt x="383663" y="18418"/>
                    <a:pt x="371981" y="10058"/>
                  </a:cubicBezTo>
                  <a:cubicBezTo>
                    <a:pt x="360298" y="1697"/>
                    <a:pt x="346056" y="-1611"/>
                    <a:pt x="331887" y="736"/>
                  </a:cubicBezTo>
                  <a:cubicBezTo>
                    <a:pt x="317714" y="3085"/>
                    <a:pt x="305305" y="10813"/>
                    <a:pt x="296944" y="22496"/>
                  </a:cubicBezTo>
                  <a:cubicBezTo>
                    <a:pt x="288456" y="34357"/>
                    <a:pt x="285209" y="48802"/>
                    <a:pt x="287685" y="62951"/>
                  </a:cubicBezTo>
                  <a:lnTo>
                    <a:pt x="222213" y="154439"/>
                  </a:lnTo>
                  <a:lnTo>
                    <a:pt x="0" y="154439"/>
                  </a:lnTo>
                  <a:lnTo>
                    <a:pt x="0" y="229976"/>
                  </a:lnTo>
                  <a:lnTo>
                    <a:pt x="36752" y="229976"/>
                  </a:lnTo>
                  <a:lnTo>
                    <a:pt x="36752" y="279262"/>
                  </a:lnTo>
                  <a:cubicBezTo>
                    <a:pt x="36752" y="323434"/>
                    <a:pt x="65510" y="361011"/>
                    <a:pt x="105286" y="374264"/>
                  </a:cubicBezTo>
                  <a:cubicBezTo>
                    <a:pt x="98739" y="382833"/>
                    <a:pt x="94840" y="393525"/>
                    <a:pt x="94840" y="405115"/>
                  </a:cubicBezTo>
                  <a:lnTo>
                    <a:pt x="94840" y="429727"/>
                  </a:lnTo>
                  <a:lnTo>
                    <a:pt x="324806" y="429727"/>
                  </a:lnTo>
                  <a:lnTo>
                    <a:pt x="324806" y="405115"/>
                  </a:lnTo>
                  <a:cubicBezTo>
                    <a:pt x="324806" y="393525"/>
                    <a:pt x="320907" y="382832"/>
                    <a:pt x="314361" y="374264"/>
                  </a:cubicBezTo>
                  <a:cubicBezTo>
                    <a:pt x="354136" y="361011"/>
                    <a:pt x="382895" y="323434"/>
                    <a:pt x="382895" y="279262"/>
                  </a:cubicBezTo>
                  <a:lnTo>
                    <a:pt x="382895" y="229976"/>
                  </a:lnTo>
                  <a:lnTo>
                    <a:pt x="419647" y="229976"/>
                  </a:lnTo>
                  <a:close/>
                  <a:moveTo>
                    <a:pt x="315071" y="67949"/>
                  </a:moveTo>
                  <a:lnTo>
                    <a:pt x="313299" y="62032"/>
                  </a:lnTo>
                  <a:cubicBezTo>
                    <a:pt x="310731" y="53466"/>
                    <a:pt x="312234" y="44396"/>
                    <a:pt x="317421" y="37149"/>
                  </a:cubicBezTo>
                  <a:cubicBezTo>
                    <a:pt x="321868" y="30936"/>
                    <a:pt x="328467" y="26826"/>
                    <a:pt x="336005" y="25577"/>
                  </a:cubicBezTo>
                  <a:cubicBezTo>
                    <a:pt x="343547" y="24327"/>
                    <a:pt x="351116" y="26087"/>
                    <a:pt x="357329" y="30534"/>
                  </a:cubicBezTo>
                  <a:cubicBezTo>
                    <a:pt x="363542" y="34981"/>
                    <a:pt x="367652" y="41580"/>
                    <a:pt x="368901" y="49119"/>
                  </a:cubicBezTo>
                  <a:cubicBezTo>
                    <a:pt x="370151" y="56656"/>
                    <a:pt x="368390" y="64229"/>
                    <a:pt x="363943" y="70443"/>
                  </a:cubicBezTo>
                  <a:cubicBezTo>
                    <a:pt x="358757" y="77690"/>
                    <a:pt x="350657" y="82038"/>
                    <a:pt x="341720" y="82373"/>
                  </a:cubicBezTo>
                  <a:lnTo>
                    <a:pt x="335548" y="82603"/>
                  </a:lnTo>
                  <a:lnTo>
                    <a:pt x="284138" y="154439"/>
                  </a:lnTo>
                  <a:lnTo>
                    <a:pt x="253176" y="154439"/>
                  </a:lnTo>
                  <a:close/>
                  <a:moveTo>
                    <a:pt x="120025" y="404549"/>
                  </a:moveTo>
                  <a:cubicBezTo>
                    <a:pt x="120327" y="390613"/>
                    <a:pt x="131757" y="379370"/>
                    <a:pt x="145764" y="379370"/>
                  </a:cubicBezTo>
                  <a:lnTo>
                    <a:pt x="273882" y="379370"/>
                  </a:lnTo>
                  <a:cubicBezTo>
                    <a:pt x="287889" y="379370"/>
                    <a:pt x="299320" y="390613"/>
                    <a:pt x="299622" y="404549"/>
                  </a:cubicBezTo>
                  <a:close/>
                  <a:moveTo>
                    <a:pt x="357716" y="279262"/>
                  </a:moveTo>
                  <a:cubicBezTo>
                    <a:pt x="357716" y="320579"/>
                    <a:pt x="324103" y="354191"/>
                    <a:pt x="282787" y="354191"/>
                  </a:cubicBezTo>
                  <a:lnTo>
                    <a:pt x="136860" y="354191"/>
                  </a:lnTo>
                  <a:cubicBezTo>
                    <a:pt x="95543" y="354191"/>
                    <a:pt x="61931" y="320578"/>
                    <a:pt x="61931" y="279262"/>
                  </a:cubicBezTo>
                  <a:lnTo>
                    <a:pt x="61931" y="229976"/>
                  </a:lnTo>
                  <a:lnTo>
                    <a:pt x="357717" y="229976"/>
                  </a:lnTo>
                  <a:lnTo>
                    <a:pt x="357717" y="279262"/>
                  </a:lnTo>
                  <a:close/>
                  <a:moveTo>
                    <a:pt x="394468" y="204797"/>
                  </a:moveTo>
                  <a:lnTo>
                    <a:pt x="25179" y="204797"/>
                  </a:lnTo>
                  <a:lnTo>
                    <a:pt x="25179" y="179618"/>
                  </a:lnTo>
                  <a:lnTo>
                    <a:pt x="394468" y="17961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48" name="Google Shape;848;p75"/>
            <p:cNvSpPr/>
            <p:nvPr/>
          </p:nvSpPr>
          <p:spPr>
            <a:xfrm>
              <a:off x="6145532" y="2601341"/>
              <a:ext cx="113304" cy="56652"/>
            </a:xfrm>
            <a:custGeom>
              <a:avLst/>
              <a:gdLst/>
              <a:ahLst/>
              <a:cxnLst/>
              <a:rect l="l" t="t" r="r" b="b"/>
              <a:pathLst>
                <a:path w="151072" h="75536" extrusionOk="0">
                  <a:moveTo>
                    <a:pt x="47382" y="75536"/>
                  </a:moveTo>
                  <a:lnTo>
                    <a:pt x="103690" y="75536"/>
                  </a:lnTo>
                  <a:cubicBezTo>
                    <a:pt x="129818" y="75536"/>
                    <a:pt x="151073" y="54281"/>
                    <a:pt x="151073" y="28154"/>
                  </a:cubicBezTo>
                  <a:lnTo>
                    <a:pt x="151073" y="0"/>
                  </a:lnTo>
                  <a:lnTo>
                    <a:pt x="110329" y="0"/>
                  </a:lnTo>
                  <a:cubicBezTo>
                    <a:pt x="96588" y="0"/>
                    <a:pt x="84199" y="5885"/>
                    <a:pt x="75536" y="15261"/>
                  </a:cubicBezTo>
                  <a:cubicBezTo>
                    <a:pt x="66874" y="5885"/>
                    <a:pt x="54485" y="0"/>
                    <a:pt x="40743" y="0"/>
                  </a:cubicBezTo>
                  <a:lnTo>
                    <a:pt x="0" y="0"/>
                  </a:lnTo>
                  <a:lnTo>
                    <a:pt x="0" y="28154"/>
                  </a:lnTo>
                  <a:cubicBezTo>
                    <a:pt x="-1" y="54281"/>
                    <a:pt x="21255" y="75536"/>
                    <a:pt x="47382" y="75536"/>
                  </a:cubicBezTo>
                  <a:close/>
                  <a:moveTo>
                    <a:pt x="110329" y="25179"/>
                  </a:moveTo>
                  <a:lnTo>
                    <a:pt x="125894" y="25179"/>
                  </a:lnTo>
                  <a:lnTo>
                    <a:pt x="125894" y="28154"/>
                  </a:lnTo>
                  <a:cubicBezTo>
                    <a:pt x="125894" y="40397"/>
                    <a:pt x="115933" y="50358"/>
                    <a:pt x="103690" y="50358"/>
                  </a:cubicBezTo>
                  <a:lnTo>
                    <a:pt x="88126" y="50358"/>
                  </a:lnTo>
                  <a:lnTo>
                    <a:pt x="88126" y="47382"/>
                  </a:lnTo>
                  <a:cubicBezTo>
                    <a:pt x="88125" y="35140"/>
                    <a:pt x="98086" y="25179"/>
                    <a:pt x="110329" y="25179"/>
                  </a:cubicBezTo>
                  <a:close/>
                  <a:moveTo>
                    <a:pt x="25178" y="25179"/>
                  </a:moveTo>
                  <a:lnTo>
                    <a:pt x="40743" y="25179"/>
                  </a:lnTo>
                  <a:cubicBezTo>
                    <a:pt x="52985" y="25179"/>
                    <a:pt x="62946" y="35140"/>
                    <a:pt x="62946" y="47382"/>
                  </a:cubicBezTo>
                  <a:lnTo>
                    <a:pt x="62946" y="50358"/>
                  </a:lnTo>
                  <a:lnTo>
                    <a:pt x="47381" y="50358"/>
                  </a:lnTo>
                  <a:cubicBezTo>
                    <a:pt x="35139" y="50358"/>
                    <a:pt x="25178" y="40397"/>
                    <a:pt x="25178" y="2815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49" name="Google Shape;849;p75"/>
          <p:cNvGrpSpPr/>
          <p:nvPr/>
        </p:nvGrpSpPr>
        <p:grpSpPr>
          <a:xfrm>
            <a:off x="2128607" y="1999455"/>
            <a:ext cx="322288" cy="306551"/>
            <a:chOff x="2128607" y="1800130"/>
            <a:chExt cx="322288" cy="306551"/>
          </a:xfrm>
        </p:grpSpPr>
        <p:sp>
          <p:nvSpPr>
            <p:cNvPr id="850" name="Google Shape;850;p75"/>
            <p:cNvSpPr/>
            <p:nvPr/>
          </p:nvSpPr>
          <p:spPr>
            <a:xfrm>
              <a:off x="2261424" y="1875666"/>
              <a:ext cx="56652" cy="56652"/>
            </a:xfrm>
            <a:custGeom>
              <a:avLst/>
              <a:gdLst/>
              <a:ahLst/>
              <a:cxnLst/>
              <a:rect l="l" t="t" r="r" b="b"/>
              <a:pathLst>
                <a:path w="75536" h="75536" extrusionOk="0">
                  <a:moveTo>
                    <a:pt x="50358" y="0"/>
                  </a:moveTo>
                  <a:lnTo>
                    <a:pt x="25179" y="0"/>
                  </a:lnTo>
                  <a:lnTo>
                    <a:pt x="25179" y="25179"/>
                  </a:lnTo>
                  <a:lnTo>
                    <a:pt x="0" y="25179"/>
                  </a:lnTo>
                  <a:lnTo>
                    <a:pt x="0" y="50358"/>
                  </a:lnTo>
                  <a:lnTo>
                    <a:pt x="25179" y="50358"/>
                  </a:lnTo>
                  <a:lnTo>
                    <a:pt x="25179" y="75536"/>
                  </a:lnTo>
                  <a:lnTo>
                    <a:pt x="50358" y="75536"/>
                  </a:lnTo>
                  <a:lnTo>
                    <a:pt x="50358" y="50358"/>
                  </a:lnTo>
                  <a:lnTo>
                    <a:pt x="75536" y="50358"/>
                  </a:lnTo>
                  <a:lnTo>
                    <a:pt x="75536" y="25179"/>
                  </a:lnTo>
                  <a:lnTo>
                    <a:pt x="50358"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51" name="Google Shape;851;p75"/>
            <p:cNvSpPr/>
            <p:nvPr/>
          </p:nvSpPr>
          <p:spPr>
            <a:xfrm>
              <a:off x="2128607" y="1800130"/>
              <a:ext cx="322288" cy="306551"/>
            </a:xfrm>
            <a:custGeom>
              <a:avLst/>
              <a:gdLst/>
              <a:ahLst/>
              <a:cxnLst/>
              <a:rect l="l" t="t" r="r" b="b"/>
              <a:pathLst>
                <a:path w="429718" h="408735" extrusionOk="0">
                  <a:moveTo>
                    <a:pt x="329003" y="133448"/>
                  </a:moveTo>
                  <a:lnTo>
                    <a:pt x="329003" y="75536"/>
                  </a:lnTo>
                  <a:lnTo>
                    <a:pt x="347467" y="75536"/>
                  </a:lnTo>
                  <a:lnTo>
                    <a:pt x="347467" y="0"/>
                  </a:lnTo>
                  <a:lnTo>
                    <a:pt x="82251" y="0"/>
                  </a:lnTo>
                  <a:lnTo>
                    <a:pt x="82251" y="75536"/>
                  </a:lnTo>
                  <a:lnTo>
                    <a:pt x="100715" y="75536"/>
                  </a:lnTo>
                  <a:lnTo>
                    <a:pt x="100715" y="133448"/>
                  </a:lnTo>
                  <a:lnTo>
                    <a:pt x="0" y="133448"/>
                  </a:lnTo>
                  <a:lnTo>
                    <a:pt x="0" y="408736"/>
                  </a:lnTo>
                  <a:lnTo>
                    <a:pt x="429718" y="408736"/>
                  </a:lnTo>
                  <a:lnTo>
                    <a:pt x="429718" y="133448"/>
                  </a:lnTo>
                  <a:close/>
                  <a:moveTo>
                    <a:pt x="107430" y="25179"/>
                  </a:moveTo>
                  <a:lnTo>
                    <a:pt x="322289" y="25179"/>
                  </a:lnTo>
                  <a:lnTo>
                    <a:pt x="322289" y="50358"/>
                  </a:lnTo>
                  <a:lnTo>
                    <a:pt x="107430" y="50358"/>
                  </a:lnTo>
                  <a:close/>
                  <a:moveTo>
                    <a:pt x="100715" y="383557"/>
                  </a:moveTo>
                  <a:lnTo>
                    <a:pt x="25179" y="383557"/>
                  </a:lnTo>
                  <a:lnTo>
                    <a:pt x="25179" y="327324"/>
                  </a:lnTo>
                  <a:lnTo>
                    <a:pt x="75536" y="327324"/>
                  </a:lnTo>
                  <a:lnTo>
                    <a:pt x="75536" y="302145"/>
                  </a:lnTo>
                  <a:lnTo>
                    <a:pt x="25179" y="302145"/>
                  </a:lnTo>
                  <a:lnTo>
                    <a:pt x="25179" y="276967"/>
                  </a:lnTo>
                  <a:lnTo>
                    <a:pt x="75536" y="276967"/>
                  </a:lnTo>
                  <a:lnTo>
                    <a:pt x="75536" y="251788"/>
                  </a:lnTo>
                  <a:lnTo>
                    <a:pt x="25179" y="251788"/>
                  </a:lnTo>
                  <a:lnTo>
                    <a:pt x="25179" y="226609"/>
                  </a:lnTo>
                  <a:lnTo>
                    <a:pt x="75536" y="226609"/>
                  </a:lnTo>
                  <a:lnTo>
                    <a:pt x="75536" y="201430"/>
                  </a:lnTo>
                  <a:lnTo>
                    <a:pt x="25179" y="201430"/>
                  </a:lnTo>
                  <a:lnTo>
                    <a:pt x="25179" y="158626"/>
                  </a:lnTo>
                  <a:lnTo>
                    <a:pt x="100715" y="158626"/>
                  </a:lnTo>
                  <a:close/>
                  <a:moveTo>
                    <a:pt x="176252" y="383557"/>
                  </a:moveTo>
                  <a:lnTo>
                    <a:pt x="176252" y="327324"/>
                  </a:lnTo>
                  <a:lnTo>
                    <a:pt x="202270" y="327324"/>
                  </a:lnTo>
                  <a:lnTo>
                    <a:pt x="202270" y="383557"/>
                  </a:lnTo>
                  <a:close/>
                  <a:moveTo>
                    <a:pt x="227448" y="383557"/>
                  </a:moveTo>
                  <a:lnTo>
                    <a:pt x="227448" y="327324"/>
                  </a:lnTo>
                  <a:lnTo>
                    <a:pt x="253466" y="327324"/>
                  </a:lnTo>
                  <a:lnTo>
                    <a:pt x="253466" y="383557"/>
                  </a:lnTo>
                  <a:close/>
                  <a:moveTo>
                    <a:pt x="303824" y="383557"/>
                  </a:moveTo>
                  <a:lnTo>
                    <a:pt x="278645" y="383557"/>
                  </a:lnTo>
                  <a:lnTo>
                    <a:pt x="278645" y="302145"/>
                  </a:lnTo>
                  <a:lnTo>
                    <a:pt x="151073" y="302145"/>
                  </a:lnTo>
                  <a:lnTo>
                    <a:pt x="151073" y="383557"/>
                  </a:lnTo>
                  <a:lnTo>
                    <a:pt x="125894" y="383557"/>
                  </a:lnTo>
                  <a:lnTo>
                    <a:pt x="125894" y="75536"/>
                  </a:lnTo>
                  <a:lnTo>
                    <a:pt x="303824" y="75536"/>
                  </a:lnTo>
                  <a:close/>
                  <a:moveTo>
                    <a:pt x="329003" y="383557"/>
                  </a:moveTo>
                  <a:lnTo>
                    <a:pt x="329003" y="158626"/>
                  </a:lnTo>
                  <a:lnTo>
                    <a:pt x="404539" y="158626"/>
                  </a:lnTo>
                  <a:lnTo>
                    <a:pt x="404539" y="201430"/>
                  </a:lnTo>
                  <a:lnTo>
                    <a:pt x="354182" y="201430"/>
                  </a:lnTo>
                  <a:lnTo>
                    <a:pt x="354182" y="226609"/>
                  </a:lnTo>
                  <a:lnTo>
                    <a:pt x="404539" y="226609"/>
                  </a:lnTo>
                  <a:lnTo>
                    <a:pt x="404539" y="251788"/>
                  </a:lnTo>
                  <a:lnTo>
                    <a:pt x="354182" y="251788"/>
                  </a:lnTo>
                  <a:lnTo>
                    <a:pt x="354182" y="276967"/>
                  </a:lnTo>
                  <a:lnTo>
                    <a:pt x="404539" y="276967"/>
                  </a:lnTo>
                  <a:lnTo>
                    <a:pt x="404539" y="302145"/>
                  </a:lnTo>
                  <a:lnTo>
                    <a:pt x="354182" y="302145"/>
                  </a:lnTo>
                  <a:lnTo>
                    <a:pt x="354182" y="327324"/>
                  </a:lnTo>
                  <a:lnTo>
                    <a:pt x="404539" y="327324"/>
                  </a:lnTo>
                  <a:lnTo>
                    <a:pt x="404539" y="38355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52" name="Google Shape;852;p75"/>
            <p:cNvSpPr/>
            <p:nvPr/>
          </p:nvSpPr>
          <p:spPr>
            <a:xfrm>
              <a:off x="2241911" y="1988971"/>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53" name="Google Shape;853;p75"/>
            <p:cNvSpPr/>
            <p:nvPr/>
          </p:nvSpPr>
          <p:spPr>
            <a:xfrm>
              <a:off x="2280308" y="1988971"/>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54" name="Google Shape;854;p75"/>
            <p:cNvSpPr/>
            <p:nvPr/>
          </p:nvSpPr>
          <p:spPr>
            <a:xfrm>
              <a:off x="2318706" y="1988971"/>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55" name="Google Shape;855;p75"/>
            <p:cNvSpPr/>
            <p:nvPr/>
          </p:nvSpPr>
          <p:spPr>
            <a:xfrm>
              <a:off x="2241911" y="1951202"/>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56" name="Google Shape;856;p75"/>
            <p:cNvSpPr/>
            <p:nvPr/>
          </p:nvSpPr>
          <p:spPr>
            <a:xfrm>
              <a:off x="2280308" y="1951202"/>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57" name="Google Shape;857;p75"/>
            <p:cNvSpPr/>
            <p:nvPr/>
          </p:nvSpPr>
          <p:spPr>
            <a:xfrm>
              <a:off x="2318706" y="1951202"/>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58" name="Google Shape;858;p75"/>
          <p:cNvGrpSpPr/>
          <p:nvPr/>
        </p:nvGrpSpPr>
        <p:grpSpPr>
          <a:xfrm>
            <a:off x="4754194" y="1991587"/>
            <a:ext cx="287611" cy="322213"/>
            <a:chOff x="4754194" y="1792262"/>
            <a:chExt cx="287611" cy="322213"/>
          </a:xfrm>
        </p:grpSpPr>
        <p:sp>
          <p:nvSpPr>
            <p:cNvPr id="859" name="Google Shape;859;p75"/>
            <p:cNvSpPr/>
            <p:nvPr/>
          </p:nvSpPr>
          <p:spPr>
            <a:xfrm>
              <a:off x="4817204" y="1878794"/>
              <a:ext cx="161590" cy="153056"/>
            </a:xfrm>
            <a:custGeom>
              <a:avLst/>
              <a:gdLst/>
              <a:ahLst/>
              <a:cxnLst/>
              <a:rect l="l" t="t" r="r" b="b"/>
              <a:pathLst>
                <a:path w="215454" h="204075" extrusionOk="0">
                  <a:moveTo>
                    <a:pt x="19959" y="19939"/>
                  </a:moveTo>
                  <a:cubicBezTo>
                    <a:pt x="7089" y="32809"/>
                    <a:pt x="0" y="49922"/>
                    <a:pt x="0" y="68123"/>
                  </a:cubicBezTo>
                  <a:cubicBezTo>
                    <a:pt x="0" y="86325"/>
                    <a:pt x="7088" y="103438"/>
                    <a:pt x="19959" y="116308"/>
                  </a:cubicBezTo>
                  <a:lnTo>
                    <a:pt x="107727" y="204076"/>
                  </a:lnTo>
                  <a:lnTo>
                    <a:pt x="195496" y="116308"/>
                  </a:lnTo>
                  <a:cubicBezTo>
                    <a:pt x="208366" y="103438"/>
                    <a:pt x="215455" y="86325"/>
                    <a:pt x="215455" y="68123"/>
                  </a:cubicBezTo>
                  <a:cubicBezTo>
                    <a:pt x="215455" y="49922"/>
                    <a:pt x="208367" y="32809"/>
                    <a:pt x="195497" y="19939"/>
                  </a:cubicBezTo>
                  <a:cubicBezTo>
                    <a:pt x="195495" y="19937"/>
                    <a:pt x="195497" y="19941"/>
                    <a:pt x="195497" y="19939"/>
                  </a:cubicBezTo>
                  <a:cubicBezTo>
                    <a:pt x="171664" y="-3890"/>
                    <a:pt x="134413" y="-6354"/>
                    <a:pt x="107729" y="12525"/>
                  </a:cubicBezTo>
                  <a:cubicBezTo>
                    <a:pt x="81042" y="-6355"/>
                    <a:pt x="43792" y="-3895"/>
                    <a:pt x="19959" y="19939"/>
                  </a:cubicBezTo>
                  <a:close/>
                  <a:moveTo>
                    <a:pt x="107727" y="46743"/>
                  </a:moveTo>
                  <a:lnTo>
                    <a:pt x="116629" y="37842"/>
                  </a:lnTo>
                  <a:cubicBezTo>
                    <a:pt x="133492" y="20980"/>
                    <a:pt x="160884" y="20934"/>
                    <a:pt x="177691" y="37743"/>
                  </a:cubicBezTo>
                  <a:cubicBezTo>
                    <a:pt x="185806" y="45858"/>
                    <a:pt x="190275" y="56647"/>
                    <a:pt x="190275" y="68123"/>
                  </a:cubicBezTo>
                  <a:cubicBezTo>
                    <a:pt x="190275" y="79600"/>
                    <a:pt x="185806" y="90389"/>
                    <a:pt x="177691" y="98504"/>
                  </a:cubicBezTo>
                  <a:lnTo>
                    <a:pt x="107727" y="168468"/>
                  </a:lnTo>
                  <a:lnTo>
                    <a:pt x="37762" y="98504"/>
                  </a:lnTo>
                  <a:cubicBezTo>
                    <a:pt x="29647" y="90389"/>
                    <a:pt x="25178" y="79600"/>
                    <a:pt x="25178" y="68123"/>
                  </a:cubicBezTo>
                  <a:cubicBezTo>
                    <a:pt x="25178" y="56647"/>
                    <a:pt x="29647" y="45858"/>
                    <a:pt x="37762" y="37743"/>
                  </a:cubicBezTo>
                  <a:cubicBezTo>
                    <a:pt x="46149" y="29357"/>
                    <a:pt x="57168" y="25167"/>
                    <a:pt x="68202" y="25167"/>
                  </a:cubicBezTo>
                  <a:cubicBezTo>
                    <a:pt x="79281" y="25167"/>
                    <a:pt x="90376" y="29393"/>
                    <a:pt x="98824" y="378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60" name="Google Shape;860;p75"/>
            <p:cNvSpPr/>
            <p:nvPr/>
          </p:nvSpPr>
          <p:spPr>
            <a:xfrm>
              <a:off x="4886510" y="1812491"/>
              <a:ext cx="155294" cy="301983"/>
            </a:xfrm>
            <a:custGeom>
              <a:avLst/>
              <a:gdLst/>
              <a:ahLst/>
              <a:cxnLst/>
              <a:rect l="l" t="t" r="r" b="b"/>
              <a:pathLst>
                <a:path w="207059" h="402644" extrusionOk="0">
                  <a:moveTo>
                    <a:pt x="207059" y="187828"/>
                  </a:moveTo>
                  <a:cubicBezTo>
                    <a:pt x="207059" y="143406"/>
                    <a:pt x="191517" y="100101"/>
                    <a:pt x="163296" y="65890"/>
                  </a:cubicBezTo>
                  <a:cubicBezTo>
                    <a:pt x="135457" y="32142"/>
                    <a:pt x="96652" y="8741"/>
                    <a:pt x="54031" y="0"/>
                  </a:cubicBezTo>
                  <a:lnTo>
                    <a:pt x="48973" y="24666"/>
                  </a:lnTo>
                  <a:cubicBezTo>
                    <a:pt x="85979" y="32256"/>
                    <a:pt x="119682" y="52587"/>
                    <a:pt x="143873" y="81912"/>
                  </a:cubicBezTo>
                  <a:cubicBezTo>
                    <a:pt x="168382" y="111623"/>
                    <a:pt x="181881" y="149239"/>
                    <a:pt x="181881" y="187828"/>
                  </a:cubicBezTo>
                  <a:cubicBezTo>
                    <a:pt x="181881" y="271699"/>
                    <a:pt x="119565" y="341278"/>
                    <a:pt x="38804" y="352726"/>
                  </a:cubicBezTo>
                  <a:lnTo>
                    <a:pt x="44589" y="343275"/>
                  </a:lnTo>
                  <a:lnTo>
                    <a:pt x="23114" y="330130"/>
                  </a:lnTo>
                  <a:lnTo>
                    <a:pt x="0" y="367891"/>
                  </a:lnTo>
                  <a:lnTo>
                    <a:pt x="27427" y="402644"/>
                  </a:lnTo>
                  <a:lnTo>
                    <a:pt x="47193" y="387047"/>
                  </a:lnTo>
                  <a:lnTo>
                    <a:pt x="40045" y="377989"/>
                  </a:lnTo>
                  <a:cubicBezTo>
                    <a:pt x="81892" y="372634"/>
                    <a:pt x="120580" y="353728"/>
                    <a:pt x="150900" y="323408"/>
                  </a:cubicBezTo>
                  <a:cubicBezTo>
                    <a:pt x="187115" y="287193"/>
                    <a:pt x="207059" y="239043"/>
                    <a:pt x="207059" y="18782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61" name="Google Shape;861;p75"/>
            <p:cNvSpPr/>
            <p:nvPr/>
          </p:nvSpPr>
          <p:spPr>
            <a:xfrm>
              <a:off x="4754194" y="1792262"/>
              <a:ext cx="155293" cy="301971"/>
            </a:xfrm>
            <a:custGeom>
              <a:avLst/>
              <a:gdLst/>
              <a:ahLst/>
              <a:cxnLst/>
              <a:rect l="l" t="t" r="r" b="b"/>
              <a:pathLst>
                <a:path w="207057" h="402628" extrusionOk="0">
                  <a:moveTo>
                    <a:pt x="63186" y="320717"/>
                  </a:moveTo>
                  <a:cubicBezTo>
                    <a:pt x="38677" y="291006"/>
                    <a:pt x="25179" y="253390"/>
                    <a:pt x="25179" y="214801"/>
                  </a:cubicBezTo>
                  <a:cubicBezTo>
                    <a:pt x="25179" y="130917"/>
                    <a:pt x="87515" y="61330"/>
                    <a:pt x="168294" y="49898"/>
                  </a:cubicBezTo>
                  <a:lnTo>
                    <a:pt x="162500" y="59391"/>
                  </a:lnTo>
                  <a:lnTo>
                    <a:pt x="183991" y="72510"/>
                  </a:lnTo>
                  <a:lnTo>
                    <a:pt x="207058" y="34721"/>
                  </a:lnTo>
                  <a:lnTo>
                    <a:pt x="179588" y="0"/>
                  </a:lnTo>
                  <a:lnTo>
                    <a:pt x="159842" y="15622"/>
                  </a:lnTo>
                  <a:lnTo>
                    <a:pt x="166980" y="24644"/>
                  </a:lnTo>
                  <a:cubicBezTo>
                    <a:pt x="125146" y="30005"/>
                    <a:pt x="86472" y="48908"/>
                    <a:pt x="56160" y="79219"/>
                  </a:cubicBezTo>
                  <a:cubicBezTo>
                    <a:pt x="19944" y="115434"/>
                    <a:pt x="0" y="163585"/>
                    <a:pt x="0" y="214800"/>
                  </a:cubicBezTo>
                  <a:cubicBezTo>
                    <a:pt x="0" y="259223"/>
                    <a:pt x="15542" y="302527"/>
                    <a:pt x="43763" y="336739"/>
                  </a:cubicBezTo>
                  <a:cubicBezTo>
                    <a:pt x="71603" y="370487"/>
                    <a:pt x="110407" y="393887"/>
                    <a:pt x="153028" y="402628"/>
                  </a:cubicBezTo>
                  <a:lnTo>
                    <a:pt x="158087" y="377962"/>
                  </a:lnTo>
                  <a:cubicBezTo>
                    <a:pt x="121081" y="370373"/>
                    <a:pt x="87378" y="350042"/>
                    <a:pt x="63186" y="32071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62" name="Google Shape;862;p75"/>
          <p:cNvGrpSpPr/>
          <p:nvPr/>
        </p:nvGrpSpPr>
        <p:grpSpPr>
          <a:xfrm>
            <a:off x="2780745" y="1991587"/>
            <a:ext cx="322288" cy="322423"/>
            <a:chOff x="2780745" y="1792262"/>
            <a:chExt cx="322288" cy="322423"/>
          </a:xfrm>
        </p:grpSpPr>
        <p:sp>
          <p:nvSpPr>
            <p:cNvPr id="863" name="Google Shape;863;p75"/>
            <p:cNvSpPr/>
            <p:nvPr/>
          </p:nvSpPr>
          <p:spPr>
            <a:xfrm>
              <a:off x="2815367" y="1957812"/>
              <a:ext cx="122251" cy="122251"/>
            </a:xfrm>
            <a:custGeom>
              <a:avLst/>
              <a:gdLst/>
              <a:ahLst/>
              <a:cxnLst/>
              <a:rect l="l" t="t" r="r" b="b"/>
              <a:pathLst>
                <a:path w="163002" h="163002" extrusionOk="0">
                  <a:moveTo>
                    <a:pt x="81501" y="0"/>
                  </a:moveTo>
                  <a:cubicBezTo>
                    <a:pt x="36561" y="0"/>
                    <a:pt x="0" y="36561"/>
                    <a:pt x="0" y="81501"/>
                  </a:cubicBezTo>
                  <a:cubicBezTo>
                    <a:pt x="0" y="126441"/>
                    <a:pt x="36561" y="163002"/>
                    <a:pt x="81501" y="163002"/>
                  </a:cubicBezTo>
                  <a:cubicBezTo>
                    <a:pt x="126441" y="163002"/>
                    <a:pt x="163002" y="126441"/>
                    <a:pt x="163002" y="81501"/>
                  </a:cubicBezTo>
                  <a:cubicBezTo>
                    <a:pt x="163002" y="36561"/>
                    <a:pt x="126441" y="0"/>
                    <a:pt x="81501" y="0"/>
                  </a:cubicBezTo>
                  <a:close/>
                  <a:moveTo>
                    <a:pt x="81501" y="137824"/>
                  </a:moveTo>
                  <a:cubicBezTo>
                    <a:pt x="50445" y="137824"/>
                    <a:pt x="25179" y="112558"/>
                    <a:pt x="25179" y="81502"/>
                  </a:cubicBezTo>
                  <a:cubicBezTo>
                    <a:pt x="25179" y="50446"/>
                    <a:pt x="50444" y="25179"/>
                    <a:pt x="81501" y="25179"/>
                  </a:cubicBezTo>
                  <a:cubicBezTo>
                    <a:pt x="112558" y="25179"/>
                    <a:pt x="137824" y="50445"/>
                    <a:pt x="137824" y="81501"/>
                  </a:cubicBezTo>
                  <a:cubicBezTo>
                    <a:pt x="137824" y="112558"/>
                    <a:pt x="112558" y="137824"/>
                    <a:pt x="81501" y="13782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64" name="Google Shape;864;p75"/>
            <p:cNvSpPr/>
            <p:nvPr/>
          </p:nvSpPr>
          <p:spPr>
            <a:xfrm>
              <a:off x="2780745" y="1792262"/>
              <a:ext cx="322288" cy="322423"/>
            </a:xfrm>
            <a:custGeom>
              <a:avLst/>
              <a:gdLst/>
              <a:ahLst/>
              <a:cxnLst/>
              <a:rect l="l" t="t" r="r" b="b"/>
              <a:pathLst>
                <a:path w="429717" h="429897" extrusionOk="0">
                  <a:moveTo>
                    <a:pt x="429718" y="380619"/>
                  </a:moveTo>
                  <a:lnTo>
                    <a:pt x="386354" y="380619"/>
                  </a:lnTo>
                  <a:cubicBezTo>
                    <a:pt x="381339" y="367012"/>
                    <a:pt x="368438" y="357198"/>
                    <a:pt x="353223" y="356728"/>
                  </a:cubicBezTo>
                  <a:lnTo>
                    <a:pt x="340071" y="308950"/>
                  </a:lnTo>
                  <a:lnTo>
                    <a:pt x="365092" y="308950"/>
                  </a:lnTo>
                  <a:lnTo>
                    <a:pt x="365092" y="273213"/>
                  </a:lnTo>
                  <a:cubicBezTo>
                    <a:pt x="365092" y="247102"/>
                    <a:pt x="343850" y="225860"/>
                    <a:pt x="317740" y="225860"/>
                  </a:cubicBezTo>
                  <a:lnTo>
                    <a:pt x="299614" y="225860"/>
                  </a:lnTo>
                  <a:cubicBezTo>
                    <a:pt x="299042" y="165112"/>
                    <a:pt x="250672" y="115872"/>
                    <a:pt x="191288" y="115872"/>
                  </a:cubicBezTo>
                  <a:lnTo>
                    <a:pt x="174615" y="115872"/>
                  </a:lnTo>
                  <a:lnTo>
                    <a:pt x="174615" y="65376"/>
                  </a:lnTo>
                  <a:cubicBezTo>
                    <a:pt x="174615" y="29327"/>
                    <a:pt x="145287" y="0"/>
                    <a:pt x="109239" y="0"/>
                  </a:cubicBezTo>
                  <a:lnTo>
                    <a:pt x="80711" y="0"/>
                  </a:lnTo>
                  <a:lnTo>
                    <a:pt x="80711" y="183519"/>
                  </a:lnTo>
                  <a:cubicBezTo>
                    <a:pt x="33483" y="202264"/>
                    <a:pt x="0" y="248412"/>
                    <a:pt x="0" y="302235"/>
                  </a:cubicBezTo>
                  <a:cubicBezTo>
                    <a:pt x="0" y="372628"/>
                    <a:pt x="57269" y="429898"/>
                    <a:pt x="127662" y="429898"/>
                  </a:cubicBezTo>
                  <a:cubicBezTo>
                    <a:pt x="167139" y="429898"/>
                    <a:pt x="202487" y="411884"/>
                    <a:pt x="225923" y="383647"/>
                  </a:cubicBezTo>
                  <a:lnTo>
                    <a:pt x="316852" y="383647"/>
                  </a:lnTo>
                  <a:cubicBezTo>
                    <a:pt x="316024" y="386697"/>
                    <a:pt x="315573" y="389900"/>
                    <a:pt x="315573" y="393209"/>
                  </a:cubicBezTo>
                  <a:cubicBezTo>
                    <a:pt x="315573" y="413340"/>
                    <a:pt x="331951" y="429718"/>
                    <a:pt x="352083" y="429718"/>
                  </a:cubicBezTo>
                  <a:cubicBezTo>
                    <a:pt x="367792" y="429718"/>
                    <a:pt x="381214" y="419745"/>
                    <a:pt x="386353" y="405798"/>
                  </a:cubicBezTo>
                  <a:lnTo>
                    <a:pt x="429717" y="405798"/>
                  </a:lnTo>
                  <a:lnTo>
                    <a:pt x="429717" y="380619"/>
                  </a:lnTo>
                  <a:close/>
                  <a:moveTo>
                    <a:pt x="339914" y="273213"/>
                  </a:moveTo>
                  <a:lnTo>
                    <a:pt x="339914" y="283771"/>
                  </a:lnTo>
                  <a:lnTo>
                    <a:pt x="253985" y="283771"/>
                  </a:lnTo>
                  <a:cubicBezTo>
                    <a:pt x="252316" y="272298"/>
                    <a:pt x="249115" y="261317"/>
                    <a:pt x="244597" y="251038"/>
                  </a:cubicBezTo>
                  <a:lnTo>
                    <a:pt x="317740" y="251038"/>
                  </a:lnTo>
                  <a:cubicBezTo>
                    <a:pt x="329966" y="251038"/>
                    <a:pt x="339914" y="260986"/>
                    <a:pt x="339914" y="273213"/>
                  </a:cubicBezTo>
                  <a:close/>
                  <a:moveTo>
                    <a:pt x="191288" y="141052"/>
                  </a:moveTo>
                  <a:cubicBezTo>
                    <a:pt x="236791" y="141052"/>
                    <a:pt x="273869" y="178997"/>
                    <a:pt x="274436" y="225860"/>
                  </a:cubicBezTo>
                  <a:lnTo>
                    <a:pt x="229899" y="225860"/>
                  </a:lnTo>
                  <a:cubicBezTo>
                    <a:pt x="215838" y="207086"/>
                    <a:pt x="196734" y="192298"/>
                    <a:pt x="174615" y="183520"/>
                  </a:cubicBezTo>
                  <a:lnTo>
                    <a:pt x="174615" y="141052"/>
                  </a:lnTo>
                  <a:close/>
                  <a:moveTo>
                    <a:pt x="109239" y="25179"/>
                  </a:moveTo>
                  <a:cubicBezTo>
                    <a:pt x="131404" y="25179"/>
                    <a:pt x="149436" y="43211"/>
                    <a:pt x="149436" y="65376"/>
                  </a:cubicBezTo>
                  <a:lnTo>
                    <a:pt x="149436" y="115873"/>
                  </a:lnTo>
                  <a:lnTo>
                    <a:pt x="105890" y="115873"/>
                  </a:lnTo>
                  <a:lnTo>
                    <a:pt x="105890" y="25179"/>
                  </a:lnTo>
                  <a:close/>
                  <a:moveTo>
                    <a:pt x="105890" y="141052"/>
                  </a:moveTo>
                  <a:lnTo>
                    <a:pt x="149436" y="141052"/>
                  </a:lnTo>
                  <a:lnTo>
                    <a:pt x="149436" y="176439"/>
                  </a:lnTo>
                  <a:cubicBezTo>
                    <a:pt x="142358" y="175218"/>
                    <a:pt x="135085" y="174574"/>
                    <a:pt x="127663" y="174574"/>
                  </a:cubicBezTo>
                  <a:cubicBezTo>
                    <a:pt x="120241" y="174574"/>
                    <a:pt x="112968" y="175218"/>
                    <a:pt x="105890" y="176439"/>
                  </a:cubicBezTo>
                  <a:close/>
                  <a:moveTo>
                    <a:pt x="127663" y="404720"/>
                  </a:moveTo>
                  <a:cubicBezTo>
                    <a:pt x="71154" y="404720"/>
                    <a:pt x="25180" y="358746"/>
                    <a:pt x="25180" y="302236"/>
                  </a:cubicBezTo>
                  <a:cubicBezTo>
                    <a:pt x="25180" y="245727"/>
                    <a:pt x="71154" y="199752"/>
                    <a:pt x="127663" y="199752"/>
                  </a:cubicBezTo>
                  <a:cubicBezTo>
                    <a:pt x="184173" y="199752"/>
                    <a:pt x="230147" y="245726"/>
                    <a:pt x="230147" y="302235"/>
                  </a:cubicBezTo>
                  <a:cubicBezTo>
                    <a:pt x="230147" y="358745"/>
                    <a:pt x="184173" y="404720"/>
                    <a:pt x="127663" y="404720"/>
                  </a:cubicBezTo>
                  <a:close/>
                  <a:moveTo>
                    <a:pt x="255149" y="308950"/>
                  </a:moveTo>
                  <a:lnTo>
                    <a:pt x="313955" y="308950"/>
                  </a:lnTo>
                  <a:lnTo>
                    <a:pt x="327587" y="358468"/>
                  </a:lnTo>
                  <a:lnTo>
                    <a:pt x="242253" y="358468"/>
                  </a:lnTo>
                  <a:cubicBezTo>
                    <a:pt x="249683" y="343388"/>
                    <a:pt x="254229" y="326642"/>
                    <a:pt x="255149" y="308950"/>
                  </a:cubicBezTo>
                  <a:close/>
                  <a:moveTo>
                    <a:pt x="352083" y="404539"/>
                  </a:moveTo>
                  <a:cubicBezTo>
                    <a:pt x="345836" y="404539"/>
                    <a:pt x="340753" y="399456"/>
                    <a:pt x="340753" y="393209"/>
                  </a:cubicBezTo>
                  <a:cubicBezTo>
                    <a:pt x="340753" y="386961"/>
                    <a:pt x="345836" y="381878"/>
                    <a:pt x="352083" y="381878"/>
                  </a:cubicBezTo>
                  <a:cubicBezTo>
                    <a:pt x="358331" y="381878"/>
                    <a:pt x="363414" y="386961"/>
                    <a:pt x="363414" y="393209"/>
                  </a:cubicBezTo>
                  <a:cubicBezTo>
                    <a:pt x="363414" y="399456"/>
                    <a:pt x="358331" y="404539"/>
                    <a:pt x="352083" y="4045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sp>
        <p:nvSpPr>
          <p:cNvPr id="865" name="Google Shape;865;p75"/>
          <p:cNvSpPr/>
          <p:nvPr/>
        </p:nvSpPr>
        <p:spPr>
          <a:xfrm>
            <a:off x="6693109" y="2618363"/>
            <a:ext cx="322204" cy="322205"/>
          </a:xfrm>
          <a:custGeom>
            <a:avLst/>
            <a:gdLst/>
            <a:ahLst/>
            <a:cxnLst/>
            <a:rect l="l" t="t" r="r" b="b"/>
            <a:pathLst>
              <a:path w="429606" h="429606" extrusionOk="0">
                <a:moveTo>
                  <a:pt x="411802" y="110385"/>
                </a:moveTo>
                <a:lnTo>
                  <a:pt x="429606" y="92581"/>
                </a:lnTo>
                <a:lnTo>
                  <a:pt x="337026" y="0"/>
                </a:lnTo>
                <a:lnTo>
                  <a:pt x="319222" y="17804"/>
                </a:lnTo>
                <a:lnTo>
                  <a:pt x="356611" y="55193"/>
                </a:lnTo>
                <a:lnTo>
                  <a:pt x="331318" y="80486"/>
                </a:lnTo>
                <a:lnTo>
                  <a:pt x="280243" y="30005"/>
                </a:lnTo>
                <a:lnTo>
                  <a:pt x="226884" y="83364"/>
                </a:lnTo>
                <a:lnTo>
                  <a:pt x="240272" y="96753"/>
                </a:lnTo>
                <a:lnTo>
                  <a:pt x="108315" y="228710"/>
                </a:lnTo>
                <a:cubicBezTo>
                  <a:pt x="99564" y="237461"/>
                  <a:pt x="94745" y="249095"/>
                  <a:pt x="94745" y="261470"/>
                </a:cubicBezTo>
                <a:cubicBezTo>
                  <a:pt x="94745" y="267322"/>
                  <a:pt x="95836" y="273004"/>
                  <a:pt x="97897" y="278297"/>
                </a:cubicBezTo>
                <a:lnTo>
                  <a:pt x="59531" y="316663"/>
                </a:lnTo>
                <a:lnTo>
                  <a:pt x="77336" y="334467"/>
                </a:lnTo>
                <a:lnTo>
                  <a:pt x="0" y="411802"/>
                </a:lnTo>
                <a:lnTo>
                  <a:pt x="17804" y="429606"/>
                </a:lnTo>
                <a:lnTo>
                  <a:pt x="95140" y="352271"/>
                </a:lnTo>
                <a:lnTo>
                  <a:pt x="112944" y="370075"/>
                </a:lnTo>
                <a:lnTo>
                  <a:pt x="151327" y="331690"/>
                </a:lnTo>
                <a:cubicBezTo>
                  <a:pt x="156720" y="333782"/>
                  <a:pt x="162427" y="334838"/>
                  <a:pt x="168136" y="334838"/>
                </a:cubicBezTo>
                <a:cubicBezTo>
                  <a:pt x="180000" y="334838"/>
                  <a:pt x="191864" y="330322"/>
                  <a:pt x="200896" y="321290"/>
                </a:cubicBezTo>
                <a:lnTo>
                  <a:pt x="332853" y="189333"/>
                </a:lnTo>
                <a:lnTo>
                  <a:pt x="346241" y="202721"/>
                </a:lnTo>
                <a:lnTo>
                  <a:pt x="400298" y="148664"/>
                </a:lnTo>
                <a:lnTo>
                  <a:pt x="349224" y="98184"/>
                </a:lnTo>
                <a:lnTo>
                  <a:pt x="374413" y="72995"/>
                </a:lnTo>
                <a:close/>
                <a:moveTo>
                  <a:pt x="314534" y="171015"/>
                </a:moveTo>
                <a:lnTo>
                  <a:pt x="201618" y="171015"/>
                </a:lnTo>
                <a:lnTo>
                  <a:pt x="258077" y="114557"/>
                </a:lnTo>
                <a:close/>
                <a:moveTo>
                  <a:pt x="95140" y="316663"/>
                </a:moveTo>
                <a:lnTo>
                  <a:pt x="112944" y="298859"/>
                </a:lnTo>
                <a:lnTo>
                  <a:pt x="130748" y="316663"/>
                </a:lnTo>
                <a:lnTo>
                  <a:pt x="112944" y="334467"/>
                </a:lnTo>
                <a:close/>
                <a:moveTo>
                  <a:pt x="183093" y="303488"/>
                </a:moveTo>
                <a:cubicBezTo>
                  <a:pt x="174846" y="311734"/>
                  <a:pt x="161426" y="311734"/>
                  <a:pt x="153180" y="303488"/>
                </a:cubicBezTo>
                <a:lnTo>
                  <a:pt x="126120" y="276427"/>
                </a:lnTo>
                <a:cubicBezTo>
                  <a:pt x="122125" y="272432"/>
                  <a:pt x="119925" y="267120"/>
                  <a:pt x="119925" y="261471"/>
                </a:cubicBezTo>
                <a:cubicBezTo>
                  <a:pt x="119925" y="255822"/>
                  <a:pt x="122126" y="250509"/>
                  <a:pt x="126120" y="246515"/>
                </a:cubicBezTo>
                <a:lnTo>
                  <a:pt x="145794" y="226841"/>
                </a:lnTo>
                <a:lnTo>
                  <a:pt x="167686" y="248733"/>
                </a:lnTo>
                <a:lnTo>
                  <a:pt x="185490" y="230929"/>
                </a:lnTo>
                <a:lnTo>
                  <a:pt x="163598" y="209037"/>
                </a:lnTo>
                <a:lnTo>
                  <a:pt x="176440" y="196195"/>
                </a:lnTo>
                <a:lnTo>
                  <a:pt x="290387" y="196195"/>
                </a:lnTo>
                <a:close/>
                <a:moveTo>
                  <a:pt x="346242" y="167115"/>
                </a:moveTo>
                <a:lnTo>
                  <a:pt x="262491" y="83364"/>
                </a:lnTo>
                <a:lnTo>
                  <a:pt x="280347" y="65509"/>
                </a:lnTo>
                <a:lnTo>
                  <a:pt x="364586" y="14877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nvGrpSpPr>
          <p:cNvPr id="866" name="Google Shape;866;p75"/>
          <p:cNvGrpSpPr/>
          <p:nvPr/>
        </p:nvGrpSpPr>
        <p:grpSpPr>
          <a:xfrm>
            <a:off x="1488908" y="1991587"/>
            <a:ext cx="297423" cy="322172"/>
            <a:chOff x="1488908" y="1792262"/>
            <a:chExt cx="297423" cy="322172"/>
          </a:xfrm>
        </p:grpSpPr>
        <p:sp>
          <p:nvSpPr>
            <p:cNvPr id="867" name="Google Shape;867;p75"/>
            <p:cNvSpPr/>
            <p:nvPr/>
          </p:nvSpPr>
          <p:spPr>
            <a:xfrm>
              <a:off x="1488908" y="1792261"/>
              <a:ext cx="297423" cy="322172"/>
            </a:xfrm>
            <a:custGeom>
              <a:avLst/>
              <a:gdLst/>
              <a:ahLst/>
              <a:cxnLst/>
              <a:rect l="l" t="t" r="r" b="b"/>
              <a:pathLst>
                <a:path w="396564" h="429562" extrusionOk="0">
                  <a:moveTo>
                    <a:pt x="387662" y="225886"/>
                  </a:moveTo>
                  <a:cubicBezTo>
                    <a:pt x="363108" y="201333"/>
                    <a:pt x="323366" y="201033"/>
                    <a:pt x="298417" y="224952"/>
                  </a:cubicBezTo>
                  <a:lnTo>
                    <a:pt x="261535" y="224952"/>
                  </a:lnTo>
                  <a:cubicBezTo>
                    <a:pt x="279339" y="208137"/>
                    <a:pt x="290468" y="184326"/>
                    <a:pt x="290468" y="157962"/>
                  </a:cubicBezTo>
                  <a:cubicBezTo>
                    <a:pt x="290468" y="136860"/>
                    <a:pt x="276734" y="106506"/>
                    <a:pt x="248483" y="65168"/>
                  </a:cubicBezTo>
                  <a:cubicBezTo>
                    <a:pt x="228461" y="35871"/>
                    <a:pt x="208757" y="12415"/>
                    <a:pt x="207927" y="11431"/>
                  </a:cubicBezTo>
                  <a:lnTo>
                    <a:pt x="198299" y="0"/>
                  </a:lnTo>
                  <a:lnTo>
                    <a:pt x="188671" y="11429"/>
                  </a:lnTo>
                  <a:cubicBezTo>
                    <a:pt x="187841" y="12414"/>
                    <a:pt x="168136" y="35869"/>
                    <a:pt x="148115" y="65166"/>
                  </a:cubicBezTo>
                  <a:cubicBezTo>
                    <a:pt x="119864" y="106505"/>
                    <a:pt x="106130" y="136859"/>
                    <a:pt x="106130" y="157961"/>
                  </a:cubicBezTo>
                  <a:cubicBezTo>
                    <a:pt x="106130" y="184325"/>
                    <a:pt x="117259" y="208135"/>
                    <a:pt x="135063" y="224951"/>
                  </a:cubicBezTo>
                  <a:lnTo>
                    <a:pt x="120058" y="224951"/>
                  </a:lnTo>
                  <a:lnTo>
                    <a:pt x="0" y="345266"/>
                  </a:lnTo>
                  <a:lnTo>
                    <a:pt x="84286" y="429563"/>
                  </a:lnTo>
                  <a:lnTo>
                    <a:pt x="128591" y="385257"/>
                  </a:lnTo>
                  <a:lnTo>
                    <a:pt x="246078" y="385257"/>
                  </a:lnTo>
                  <a:lnTo>
                    <a:pt x="396564" y="234790"/>
                  </a:lnTo>
                  <a:close/>
                  <a:moveTo>
                    <a:pt x="131308" y="157962"/>
                  </a:moveTo>
                  <a:cubicBezTo>
                    <a:pt x="131308" y="132269"/>
                    <a:pt x="169129" y="76116"/>
                    <a:pt x="198300" y="39431"/>
                  </a:cubicBezTo>
                  <a:cubicBezTo>
                    <a:pt x="227470" y="76102"/>
                    <a:pt x="265288" y="132243"/>
                    <a:pt x="265288" y="157962"/>
                  </a:cubicBezTo>
                  <a:cubicBezTo>
                    <a:pt x="265288" y="194901"/>
                    <a:pt x="235236" y="224952"/>
                    <a:pt x="198298" y="224952"/>
                  </a:cubicBezTo>
                  <a:cubicBezTo>
                    <a:pt x="161360" y="224952"/>
                    <a:pt x="131308" y="194901"/>
                    <a:pt x="131308" y="157962"/>
                  </a:cubicBezTo>
                  <a:close/>
                  <a:moveTo>
                    <a:pt x="235650" y="360078"/>
                  </a:moveTo>
                  <a:lnTo>
                    <a:pt x="118162" y="360078"/>
                  </a:lnTo>
                  <a:lnTo>
                    <a:pt x="84288" y="393952"/>
                  </a:lnTo>
                  <a:lnTo>
                    <a:pt x="35589" y="345247"/>
                  </a:lnTo>
                  <a:lnTo>
                    <a:pt x="130503" y="250130"/>
                  </a:lnTo>
                  <a:lnTo>
                    <a:pt x="263876" y="250130"/>
                  </a:lnTo>
                  <a:cubicBezTo>
                    <a:pt x="258807" y="271070"/>
                    <a:pt x="238668" y="286514"/>
                    <a:pt x="217125" y="286220"/>
                  </a:cubicBezTo>
                  <a:lnTo>
                    <a:pt x="145391" y="286220"/>
                  </a:lnTo>
                  <a:lnTo>
                    <a:pt x="145391" y="311399"/>
                  </a:lnTo>
                  <a:lnTo>
                    <a:pt x="247549" y="311399"/>
                  </a:lnTo>
                  <a:lnTo>
                    <a:pt x="315239" y="243690"/>
                  </a:lnTo>
                  <a:cubicBezTo>
                    <a:pt x="327182" y="231747"/>
                    <a:pt x="345064" y="229275"/>
                    <a:pt x="359465" y="23627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68" name="Google Shape;868;p75"/>
            <p:cNvSpPr/>
            <p:nvPr/>
          </p:nvSpPr>
          <p:spPr>
            <a:xfrm>
              <a:off x="1613713" y="1882921"/>
              <a:ext cx="47839" cy="47840"/>
            </a:xfrm>
            <a:custGeom>
              <a:avLst/>
              <a:gdLst/>
              <a:ahLst/>
              <a:cxnLst/>
              <a:rect l="l" t="t" r="r" b="b"/>
              <a:pathLst>
                <a:path w="63786" h="63786" extrusionOk="0">
                  <a:moveTo>
                    <a:pt x="44483" y="0"/>
                  </a:moveTo>
                  <a:lnTo>
                    <a:pt x="19304" y="0"/>
                  </a:lnTo>
                  <a:lnTo>
                    <a:pt x="19304" y="19304"/>
                  </a:lnTo>
                  <a:lnTo>
                    <a:pt x="0" y="19304"/>
                  </a:lnTo>
                  <a:lnTo>
                    <a:pt x="0" y="44483"/>
                  </a:lnTo>
                  <a:lnTo>
                    <a:pt x="19304" y="44483"/>
                  </a:lnTo>
                  <a:lnTo>
                    <a:pt x="19304" y="63786"/>
                  </a:lnTo>
                  <a:lnTo>
                    <a:pt x="44483" y="63786"/>
                  </a:lnTo>
                  <a:lnTo>
                    <a:pt x="44483" y="44483"/>
                  </a:lnTo>
                  <a:lnTo>
                    <a:pt x="63786" y="44483"/>
                  </a:lnTo>
                  <a:lnTo>
                    <a:pt x="63786" y="19304"/>
                  </a:lnTo>
                  <a:lnTo>
                    <a:pt x="44483" y="1930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69" name="Google Shape;869;p75"/>
          <p:cNvGrpSpPr/>
          <p:nvPr/>
        </p:nvGrpSpPr>
        <p:grpSpPr>
          <a:xfrm>
            <a:off x="5431779" y="1991587"/>
            <a:ext cx="236661" cy="322288"/>
            <a:chOff x="5431779" y="1792262"/>
            <a:chExt cx="236661" cy="322288"/>
          </a:xfrm>
        </p:grpSpPr>
        <p:sp>
          <p:nvSpPr>
            <p:cNvPr id="870" name="Google Shape;870;p75"/>
            <p:cNvSpPr/>
            <p:nvPr/>
          </p:nvSpPr>
          <p:spPr>
            <a:xfrm>
              <a:off x="5431779" y="1792262"/>
              <a:ext cx="103233" cy="322288"/>
            </a:xfrm>
            <a:custGeom>
              <a:avLst/>
              <a:gdLst/>
              <a:ahLst/>
              <a:cxnLst/>
              <a:rect l="l" t="t" r="r" b="b"/>
              <a:pathLst>
                <a:path w="137644" h="429718" extrusionOk="0">
                  <a:moveTo>
                    <a:pt x="106643" y="161687"/>
                  </a:moveTo>
                  <a:lnTo>
                    <a:pt x="106590" y="161661"/>
                  </a:lnTo>
                  <a:lnTo>
                    <a:pt x="106590" y="149898"/>
                  </a:lnTo>
                  <a:cubicBezTo>
                    <a:pt x="122282" y="138093"/>
                    <a:pt x="131769" y="119417"/>
                    <a:pt x="131769" y="99558"/>
                  </a:cubicBezTo>
                  <a:cubicBezTo>
                    <a:pt x="131769" y="79698"/>
                    <a:pt x="122282" y="61022"/>
                    <a:pt x="106590" y="49218"/>
                  </a:cubicBezTo>
                  <a:lnTo>
                    <a:pt x="106590" y="0"/>
                  </a:lnTo>
                  <a:lnTo>
                    <a:pt x="31054" y="0"/>
                  </a:lnTo>
                  <a:lnTo>
                    <a:pt x="31054" y="49217"/>
                  </a:lnTo>
                  <a:cubicBezTo>
                    <a:pt x="15362" y="61021"/>
                    <a:pt x="5875" y="79698"/>
                    <a:pt x="5875" y="99557"/>
                  </a:cubicBezTo>
                  <a:cubicBezTo>
                    <a:pt x="5875" y="119416"/>
                    <a:pt x="15362" y="138093"/>
                    <a:pt x="31054" y="149897"/>
                  </a:cubicBezTo>
                  <a:lnTo>
                    <a:pt x="31054" y="161661"/>
                  </a:lnTo>
                  <a:lnTo>
                    <a:pt x="31002" y="161687"/>
                  </a:lnTo>
                  <a:cubicBezTo>
                    <a:pt x="12170" y="170848"/>
                    <a:pt x="0" y="190300"/>
                    <a:pt x="0" y="211243"/>
                  </a:cubicBezTo>
                  <a:lnTo>
                    <a:pt x="0" y="429718"/>
                  </a:lnTo>
                  <a:lnTo>
                    <a:pt x="137644" y="429718"/>
                  </a:lnTo>
                  <a:lnTo>
                    <a:pt x="137644" y="211243"/>
                  </a:lnTo>
                  <a:cubicBezTo>
                    <a:pt x="137644" y="190301"/>
                    <a:pt x="125475" y="170849"/>
                    <a:pt x="106643" y="161687"/>
                  </a:cubicBezTo>
                  <a:close/>
                  <a:moveTo>
                    <a:pt x="42016" y="184329"/>
                  </a:moveTo>
                  <a:lnTo>
                    <a:pt x="56232" y="177413"/>
                  </a:lnTo>
                  <a:lnTo>
                    <a:pt x="56232" y="135901"/>
                  </a:lnTo>
                  <a:lnTo>
                    <a:pt x="49949" y="132265"/>
                  </a:lnTo>
                  <a:cubicBezTo>
                    <a:pt x="38294" y="125520"/>
                    <a:pt x="31053" y="112987"/>
                    <a:pt x="31053" y="99557"/>
                  </a:cubicBezTo>
                  <a:cubicBezTo>
                    <a:pt x="31053" y="86127"/>
                    <a:pt x="38294" y="73593"/>
                    <a:pt x="49949" y="66849"/>
                  </a:cubicBezTo>
                  <a:lnTo>
                    <a:pt x="56232" y="63213"/>
                  </a:lnTo>
                  <a:lnTo>
                    <a:pt x="56232" y="25179"/>
                  </a:lnTo>
                  <a:lnTo>
                    <a:pt x="81411" y="25179"/>
                  </a:lnTo>
                  <a:lnTo>
                    <a:pt x="81411" y="63213"/>
                  </a:lnTo>
                  <a:lnTo>
                    <a:pt x="87694" y="66849"/>
                  </a:lnTo>
                  <a:cubicBezTo>
                    <a:pt x="99349" y="73594"/>
                    <a:pt x="106589" y="86127"/>
                    <a:pt x="106589" y="99557"/>
                  </a:cubicBezTo>
                  <a:cubicBezTo>
                    <a:pt x="106589" y="112986"/>
                    <a:pt x="99349" y="125520"/>
                    <a:pt x="87694" y="132265"/>
                  </a:cubicBezTo>
                  <a:lnTo>
                    <a:pt x="81411" y="135902"/>
                  </a:lnTo>
                  <a:lnTo>
                    <a:pt x="81411" y="177413"/>
                  </a:lnTo>
                  <a:lnTo>
                    <a:pt x="95627" y="184329"/>
                  </a:lnTo>
                  <a:cubicBezTo>
                    <a:pt x="105856" y="189305"/>
                    <a:pt x="112464" y="199870"/>
                    <a:pt x="112464" y="211243"/>
                  </a:cubicBezTo>
                  <a:lnTo>
                    <a:pt x="112464" y="216879"/>
                  </a:lnTo>
                  <a:cubicBezTo>
                    <a:pt x="104801" y="214956"/>
                    <a:pt x="100558" y="213262"/>
                    <a:pt x="87563" y="213180"/>
                  </a:cubicBezTo>
                  <a:cubicBezTo>
                    <a:pt x="76529" y="213180"/>
                    <a:pt x="70698" y="214746"/>
                    <a:pt x="65552" y="216129"/>
                  </a:cubicBezTo>
                  <a:cubicBezTo>
                    <a:pt x="61212" y="217295"/>
                    <a:pt x="57784" y="218215"/>
                    <a:pt x="50073" y="218215"/>
                  </a:cubicBezTo>
                  <a:cubicBezTo>
                    <a:pt x="37939" y="218269"/>
                    <a:pt x="35505" y="215636"/>
                    <a:pt x="25178" y="214042"/>
                  </a:cubicBezTo>
                  <a:lnTo>
                    <a:pt x="25178" y="211243"/>
                  </a:lnTo>
                  <a:cubicBezTo>
                    <a:pt x="25179" y="199870"/>
                    <a:pt x="31787" y="189305"/>
                    <a:pt x="42016" y="184329"/>
                  </a:cubicBezTo>
                  <a:close/>
                  <a:moveTo>
                    <a:pt x="25179" y="404539"/>
                  </a:moveTo>
                  <a:lnTo>
                    <a:pt x="25179" y="239696"/>
                  </a:lnTo>
                  <a:cubicBezTo>
                    <a:pt x="32838" y="241620"/>
                    <a:pt x="37082" y="243313"/>
                    <a:pt x="50074" y="243395"/>
                  </a:cubicBezTo>
                  <a:cubicBezTo>
                    <a:pt x="61108" y="243395"/>
                    <a:pt x="66940" y="241828"/>
                    <a:pt x="72086" y="240446"/>
                  </a:cubicBezTo>
                  <a:cubicBezTo>
                    <a:pt x="76426" y="239280"/>
                    <a:pt x="79854" y="238359"/>
                    <a:pt x="87564" y="238359"/>
                  </a:cubicBezTo>
                  <a:cubicBezTo>
                    <a:pt x="99701" y="238306"/>
                    <a:pt x="102136" y="240938"/>
                    <a:pt x="112465" y="242533"/>
                  </a:cubicBezTo>
                  <a:lnTo>
                    <a:pt x="112465" y="40453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71" name="Google Shape;871;p75"/>
            <p:cNvSpPr/>
            <p:nvPr/>
          </p:nvSpPr>
          <p:spPr>
            <a:xfrm>
              <a:off x="5565207" y="1792262"/>
              <a:ext cx="103233" cy="322288"/>
            </a:xfrm>
            <a:custGeom>
              <a:avLst/>
              <a:gdLst/>
              <a:ahLst/>
              <a:cxnLst/>
              <a:rect l="l" t="t" r="r" b="b"/>
              <a:pathLst>
                <a:path w="137644" h="429718" extrusionOk="0">
                  <a:moveTo>
                    <a:pt x="106643" y="161687"/>
                  </a:moveTo>
                  <a:lnTo>
                    <a:pt x="106590" y="161661"/>
                  </a:lnTo>
                  <a:lnTo>
                    <a:pt x="106590" y="149898"/>
                  </a:lnTo>
                  <a:cubicBezTo>
                    <a:pt x="122282" y="138094"/>
                    <a:pt x="131769" y="119417"/>
                    <a:pt x="131769" y="99558"/>
                  </a:cubicBezTo>
                  <a:cubicBezTo>
                    <a:pt x="131769" y="79698"/>
                    <a:pt x="122282" y="61022"/>
                    <a:pt x="106590" y="49218"/>
                  </a:cubicBezTo>
                  <a:lnTo>
                    <a:pt x="106590" y="0"/>
                  </a:lnTo>
                  <a:lnTo>
                    <a:pt x="31054" y="0"/>
                  </a:lnTo>
                  <a:lnTo>
                    <a:pt x="31054" y="49217"/>
                  </a:lnTo>
                  <a:cubicBezTo>
                    <a:pt x="15362" y="61022"/>
                    <a:pt x="5875" y="79698"/>
                    <a:pt x="5875" y="99557"/>
                  </a:cubicBezTo>
                  <a:cubicBezTo>
                    <a:pt x="5875" y="119416"/>
                    <a:pt x="15362" y="138092"/>
                    <a:pt x="31054" y="149897"/>
                  </a:cubicBezTo>
                  <a:lnTo>
                    <a:pt x="31054" y="161661"/>
                  </a:lnTo>
                  <a:lnTo>
                    <a:pt x="31001" y="161687"/>
                  </a:lnTo>
                  <a:cubicBezTo>
                    <a:pt x="12169" y="170849"/>
                    <a:pt x="0" y="190301"/>
                    <a:pt x="0" y="211243"/>
                  </a:cubicBezTo>
                  <a:lnTo>
                    <a:pt x="0" y="429718"/>
                  </a:lnTo>
                  <a:lnTo>
                    <a:pt x="137644" y="429718"/>
                  </a:lnTo>
                  <a:lnTo>
                    <a:pt x="137644" y="211243"/>
                  </a:lnTo>
                  <a:cubicBezTo>
                    <a:pt x="137643" y="190300"/>
                    <a:pt x="125474" y="170848"/>
                    <a:pt x="106643" y="161687"/>
                  </a:cubicBezTo>
                  <a:close/>
                  <a:moveTo>
                    <a:pt x="42016" y="184329"/>
                  </a:moveTo>
                  <a:lnTo>
                    <a:pt x="56232" y="177413"/>
                  </a:lnTo>
                  <a:lnTo>
                    <a:pt x="56232" y="135902"/>
                  </a:lnTo>
                  <a:lnTo>
                    <a:pt x="49949" y="132265"/>
                  </a:lnTo>
                  <a:cubicBezTo>
                    <a:pt x="38294" y="125520"/>
                    <a:pt x="31053" y="112986"/>
                    <a:pt x="31053" y="99557"/>
                  </a:cubicBezTo>
                  <a:cubicBezTo>
                    <a:pt x="31053" y="86127"/>
                    <a:pt x="38294" y="73594"/>
                    <a:pt x="49949" y="66849"/>
                  </a:cubicBezTo>
                  <a:lnTo>
                    <a:pt x="56232" y="63213"/>
                  </a:lnTo>
                  <a:lnTo>
                    <a:pt x="56232" y="25179"/>
                  </a:lnTo>
                  <a:lnTo>
                    <a:pt x="81411" y="25179"/>
                  </a:lnTo>
                  <a:lnTo>
                    <a:pt x="81411" y="63213"/>
                  </a:lnTo>
                  <a:lnTo>
                    <a:pt x="87694" y="66849"/>
                  </a:lnTo>
                  <a:cubicBezTo>
                    <a:pt x="99349" y="73593"/>
                    <a:pt x="106589" y="86127"/>
                    <a:pt x="106589" y="99557"/>
                  </a:cubicBezTo>
                  <a:cubicBezTo>
                    <a:pt x="106589" y="112987"/>
                    <a:pt x="99349" y="125520"/>
                    <a:pt x="87694" y="132265"/>
                  </a:cubicBezTo>
                  <a:lnTo>
                    <a:pt x="81411" y="135901"/>
                  </a:lnTo>
                  <a:lnTo>
                    <a:pt x="81411" y="177413"/>
                  </a:lnTo>
                  <a:lnTo>
                    <a:pt x="95627" y="184329"/>
                  </a:lnTo>
                  <a:cubicBezTo>
                    <a:pt x="105856" y="189305"/>
                    <a:pt x="112464" y="199870"/>
                    <a:pt x="112464" y="211243"/>
                  </a:cubicBezTo>
                  <a:lnTo>
                    <a:pt x="112464" y="216879"/>
                  </a:lnTo>
                  <a:cubicBezTo>
                    <a:pt x="104803" y="214956"/>
                    <a:pt x="100559" y="213262"/>
                    <a:pt x="87564" y="213180"/>
                  </a:cubicBezTo>
                  <a:cubicBezTo>
                    <a:pt x="76530" y="213180"/>
                    <a:pt x="70698" y="214747"/>
                    <a:pt x="65552" y="216129"/>
                  </a:cubicBezTo>
                  <a:cubicBezTo>
                    <a:pt x="61212" y="217295"/>
                    <a:pt x="57785" y="218215"/>
                    <a:pt x="50074" y="218215"/>
                  </a:cubicBezTo>
                  <a:cubicBezTo>
                    <a:pt x="37939" y="218269"/>
                    <a:pt x="35505" y="215635"/>
                    <a:pt x="25178" y="214042"/>
                  </a:cubicBezTo>
                  <a:lnTo>
                    <a:pt x="25178" y="211243"/>
                  </a:lnTo>
                  <a:cubicBezTo>
                    <a:pt x="25178" y="199870"/>
                    <a:pt x="31787" y="189305"/>
                    <a:pt x="42016" y="184329"/>
                  </a:cubicBezTo>
                  <a:close/>
                  <a:moveTo>
                    <a:pt x="25178" y="404539"/>
                  </a:moveTo>
                  <a:lnTo>
                    <a:pt x="25178" y="239696"/>
                  </a:lnTo>
                  <a:cubicBezTo>
                    <a:pt x="32838" y="241619"/>
                    <a:pt x="37082" y="243313"/>
                    <a:pt x="50074" y="243395"/>
                  </a:cubicBezTo>
                  <a:cubicBezTo>
                    <a:pt x="61108" y="243395"/>
                    <a:pt x="66940" y="241829"/>
                    <a:pt x="72085" y="240446"/>
                  </a:cubicBezTo>
                  <a:cubicBezTo>
                    <a:pt x="76425" y="239280"/>
                    <a:pt x="79854" y="238359"/>
                    <a:pt x="87564" y="238359"/>
                  </a:cubicBezTo>
                  <a:cubicBezTo>
                    <a:pt x="99700" y="238306"/>
                    <a:pt x="102136" y="240939"/>
                    <a:pt x="112464" y="242534"/>
                  </a:cubicBezTo>
                  <a:lnTo>
                    <a:pt x="112464" y="40453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72" name="Google Shape;872;p75"/>
          <p:cNvGrpSpPr/>
          <p:nvPr/>
        </p:nvGrpSpPr>
        <p:grpSpPr>
          <a:xfrm>
            <a:off x="6087303" y="1991587"/>
            <a:ext cx="229756" cy="322288"/>
            <a:chOff x="6087303" y="1792262"/>
            <a:chExt cx="229756" cy="322288"/>
          </a:xfrm>
        </p:grpSpPr>
        <p:sp>
          <p:nvSpPr>
            <p:cNvPr id="873" name="Google Shape;873;p75"/>
            <p:cNvSpPr/>
            <p:nvPr/>
          </p:nvSpPr>
          <p:spPr>
            <a:xfrm>
              <a:off x="6087303" y="1792262"/>
              <a:ext cx="229756" cy="322288"/>
            </a:xfrm>
            <a:custGeom>
              <a:avLst/>
              <a:gdLst/>
              <a:ahLst/>
              <a:cxnLst/>
              <a:rect l="l" t="t" r="r" b="b"/>
              <a:pathLst>
                <a:path w="306341" h="429718" extrusionOk="0">
                  <a:moveTo>
                    <a:pt x="242598" y="50358"/>
                  </a:moveTo>
                  <a:cubicBezTo>
                    <a:pt x="236770" y="35629"/>
                    <a:pt x="222398" y="25179"/>
                    <a:pt x="205621" y="25179"/>
                  </a:cubicBezTo>
                  <a:lnTo>
                    <a:pt x="203109" y="25179"/>
                  </a:lnTo>
                  <a:lnTo>
                    <a:pt x="203109" y="0"/>
                  </a:lnTo>
                  <a:lnTo>
                    <a:pt x="127573" y="0"/>
                  </a:lnTo>
                  <a:lnTo>
                    <a:pt x="127573" y="25179"/>
                  </a:lnTo>
                  <a:lnTo>
                    <a:pt x="125368" y="25179"/>
                  </a:lnTo>
                  <a:cubicBezTo>
                    <a:pt x="108591" y="25179"/>
                    <a:pt x="94218" y="35629"/>
                    <a:pt x="88390" y="50358"/>
                  </a:cubicBezTo>
                  <a:lnTo>
                    <a:pt x="24339" y="50358"/>
                  </a:lnTo>
                  <a:lnTo>
                    <a:pt x="24339" y="303824"/>
                  </a:lnTo>
                  <a:lnTo>
                    <a:pt x="0" y="303824"/>
                  </a:lnTo>
                  <a:lnTo>
                    <a:pt x="0" y="337416"/>
                  </a:lnTo>
                  <a:cubicBezTo>
                    <a:pt x="0" y="354259"/>
                    <a:pt x="9983" y="368805"/>
                    <a:pt x="24339" y="375473"/>
                  </a:cubicBezTo>
                  <a:lnTo>
                    <a:pt x="24339" y="429718"/>
                  </a:lnTo>
                  <a:lnTo>
                    <a:pt x="306342" y="429718"/>
                  </a:lnTo>
                  <a:lnTo>
                    <a:pt x="306342" y="50358"/>
                  </a:lnTo>
                  <a:close/>
                  <a:moveTo>
                    <a:pt x="110787" y="64939"/>
                  </a:moveTo>
                  <a:cubicBezTo>
                    <a:pt x="110787" y="56899"/>
                    <a:pt x="117327" y="50358"/>
                    <a:pt x="125368" y="50358"/>
                  </a:cubicBezTo>
                  <a:lnTo>
                    <a:pt x="152751" y="50358"/>
                  </a:lnTo>
                  <a:lnTo>
                    <a:pt x="152751" y="25179"/>
                  </a:lnTo>
                  <a:lnTo>
                    <a:pt x="177930" y="25179"/>
                  </a:lnTo>
                  <a:lnTo>
                    <a:pt x="177930" y="50358"/>
                  </a:lnTo>
                  <a:lnTo>
                    <a:pt x="205620" y="50358"/>
                  </a:lnTo>
                  <a:cubicBezTo>
                    <a:pt x="213660" y="50358"/>
                    <a:pt x="220201" y="56899"/>
                    <a:pt x="220201" y="64939"/>
                  </a:cubicBezTo>
                  <a:lnTo>
                    <a:pt x="220201" y="75536"/>
                  </a:lnTo>
                  <a:lnTo>
                    <a:pt x="110787" y="75536"/>
                  </a:lnTo>
                  <a:close/>
                  <a:moveTo>
                    <a:pt x="229412" y="354182"/>
                  </a:moveTo>
                  <a:lnTo>
                    <a:pt x="41945" y="354182"/>
                  </a:lnTo>
                  <a:cubicBezTo>
                    <a:pt x="32700" y="354182"/>
                    <a:pt x="25179" y="346661"/>
                    <a:pt x="25179" y="337416"/>
                  </a:cubicBezTo>
                  <a:lnTo>
                    <a:pt x="25179" y="329003"/>
                  </a:lnTo>
                  <a:lnTo>
                    <a:pt x="226609" y="329003"/>
                  </a:lnTo>
                  <a:lnTo>
                    <a:pt x="226609" y="339494"/>
                  </a:lnTo>
                  <a:cubicBezTo>
                    <a:pt x="226609" y="344678"/>
                    <a:pt x="227604" y="349634"/>
                    <a:pt x="229412" y="354182"/>
                  </a:cubicBezTo>
                  <a:close/>
                  <a:moveTo>
                    <a:pt x="49518" y="404539"/>
                  </a:moveTo>
                  <a:lnTo>
                    <a:pt x="49518" y="379360"/>
                  </a:lnTo>
                  <a:lnTo>
                    <a:pt x="265902" y="379360"/>
                  </a:lnTo>
                  <a:lnTo>
                    <a:pt x="265902" y="379356"/>
                  </a:lnTo>
                  <a:cubicBezTo>
                    <a:pt x="266094" y="379359"/>
                    <a:pt x="266283" y="379360"/>
                    <a:pt x="266476" y="379360"/>
                  </a:cubicBezTo>
                  <a:cubicBezTo>
                    <a:pt x="271662" y="379360"/>
                    <a:pt x="276614" y="378354"/>
                    <a:pt x="281163" y="376545"/>
                  </a:cubicBezTo>
                  <a:lnTo>
                    <a:pt x="281163" y="404539"/>
                  </a:lnTo>
                  <a:close/>
                  <a:moveTo>
                    <a:pt x="281163" y="339494"/>
                  </a:moveTo>
                  <a:cubicBezTo>
                    <a:pt x="281163" y="347592"/>
                    <a:pt x="274574" y="354182"/>
                    <a:pt x="266476" y="354182"/>
                  </a:cubicBezTo>
                  <a:cubicBezTo>
                    <a:pt x="258377" y="354182"/>
                    <a:pt x="251788" y="347592"/>
                    <a:pt x="251788" y="339494"/>
                  </a:cubicBezTo>
                  <a:lnTo>
                    <a:pt x="251788" y="303824"/>
                  </a:lnTo>
                  <a:lnTo>
                    <a:pt x="49518" y="303824"/>
                  </a:lnTo>
                  <a:lnTo>
                    <a:pt x="49518" y="75536"/>
                  </a:lnTo>
                  <a:lnTo>
                    <a:pt x="85608" y="75536"/>
                  </a:lnTo>
                  <a:lnTo>
                    <a:pt x="85608" y="100715"/>
                  </a:lnTo>
                  <a:lnTo>
                    <a:pt x="245380" y="100715"/>
                  </a:lnTo>
                  <a:lnTo>
                    <a:pt x="245380" y="75536"/>
                  </a:lnTo>
                  <a:lnTo>
                    <a:pt x="281163" y="75536"/>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74" name="Google Shape;874;p75"/>
            <p:cNvSpPr/>
            <p:nvPr/>
          </p:nvSpPr>
          <p:spPr>
            <a:xfrm>
              <a:off x="6223268" y="1930115"/>
              <a:ext cx="56023" cy="18883"/>
            </a:xfrm>
            <a:custGeom>
              <a:avLst/>
              <a:gdLst/>
              <a:ahLst/>
              <a:cxnLst/>
              <a:rect l="l" t="t" r="r" b="b"/>
              <a:pathLst>
                <a:path w="74697" h="25178" extrusionOk="0">
                  <a:moveTo>
                    <a:pt x="0" y="0"/>
                  </a:moveTo>
                  <a:lnTo>
                    <a:pt x="74697" y="0"/>
                  </a:lnTo>
                  <a:lnTo>
                    <a:pt x="74697"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75" name="Google Shape;875;p75"/>
            <p:cNvSpPr/>
            <p:nvPr/>
          </p:nvSpPr>
          <p:spPr>
            <a:xfrm>
              <a:off x="6223268" y="1892347"/>
              <a:ext cx="56023" cy="18883"/>
            </a:xfrm>
            <a:custGeom>
              <a:avLst/>
              <a:gdLst/>
              <a:ahLst/>
              <a:cxnLst/>
              <a:rect l="l" t="t" r="r" b="b"/>
              <a:pathLst>
                <a:path w="74697" h="25178" extrusionOk="0">
                  <a:moveTo>
                    <a:pt x="0" y="0"/>
                  </a:moveTo>
                  <a:lnTo>
                    <a:pt x="74697" y="0"/>
                  </a:lnTo>
                  <a:lnTo>
                    <a:pt x="74697"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76" name="Google Shape;876;p75"/>
            <p:cNvSpPr/>
            <p:nvPr/>
          </p:nvSpPr>
          <p:spPr>
            <a:xfrm>
              <a:off x="6143955" y="1967883"/>
              <a:ext cx="56652" cy="18883"/>
            </a:xfrm>
            <a:custGeom>
              <a:avLst/>
              <a:gdLst/>
              <a:ahLst/>
              <a:cxnLst/>
              <a:rect l="l" t="t" r="r" b="b"/>
              <a:pathLst>
                <a:path w="75536" h="25178" extrusionOk="0">
                  <a:moveTo>
                    <a:pt x="0" y="0"/>
                  </a:moveTo>
                  <a:lnTo>
                    <a:pt x="75536" y="0"/>
                  </a:lnTo>
                  <a:lnTo>
                    <a:pt x="75536"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77" name="Google Shape;877;p75"/>
            <p:cNvSpPr/>
            <p:nvPr/>
          </p:nvSpPr>
          <p:spPr>
            <a:xfrm>
              <a:off x="6223268" y="1967883"/>
              <a:ext cx="56023" cy="18883"/>
            </a:xfrm>
            <a:custGeom>
              <a:avLst/>
              <a:gdLst/>
              <a:ahLst/>
              <a:cxnLst/>
              <a:rect l="l" t="t" r="r" b="b"/>
              <a:pathLst>
                <a:path w="74697" h="25178" extrusionOk="0">
                  <a:moveTo>
                    <a:pt x="0" y="0"/>
                  </a:moveTo>
                  <a:lnTo>
                    <a:pt x="74697" y="0"/>
                  </a:lnTo>
                  <a:lnTo>
                    <a:pt x="74697"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78" name="Google Shape;878;p75"/>
            <p:cNvSpPr/>
            <p:nvPr/>
          </p:nvSpPr>
          <p:spPr>
            <a:xfrm>
              <a:off x="6143955" y="1892347"/>
              <a:ext cx="56652" cy="56652"/>
            </a:xfrm>
            <a:custGeom>
              <a:avLst/>
              <a:gdLst/>
              <a:ahLst/>
              <a:cxnLst/>
              <a:rect l="l" t="t" r="r" b="b"/>
              <a:pathLst>
                <a:path w="75536" h="75536" extrusionOk="0">
                  <a:moveTo>
                    <a:pt x="50358" y="0"/>
                  </a:moveTo>
                  <a:lnTo>
                    <a:pt x="25179" y="0"/>
                  </a:lnTo>
                  <a:lnTo>
                    <a:pt x="25179" y="25179"/>
                  </a:lnTo>
                  <a:lnTo>
                    <a:pt x="0" y="25179"/>
                  </a:lnTo>
                  <a:lnTo>
                    <a:pt x="0" y="50358"/>
                  </a:lnTo>
                  <a:lnTo>
                    <a:pt x="25179" y="50358"/>
                  </a:lnTo>
                  <a:lnTo>
                    <a:pt x="25179" y="75536"/>
                  </a:lnTo>
                  <a:lnTo>
                    <a:pt x="50358" y="75536"/>
                  </a:lnTo>
                  <a:lnTo>
                    <a:pt x="50358" y="50358"/>
                  </a:lnTo>
                  <a:lnTo>
                    <a:pt x="75536" y="50358"/>
                  </a:lnTo>
                  <a:lnTo>
                    <a:pt x="75536" y="25179"/>
                  </a:lnTo>
                  <a:lnTo>
                    <a:pt x="50358"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79" name="Google Shape;879;p75"/>
          <p:cNvGrpSpPr/>
          <p:nvPr/>
        </p:nvGrpSpPr>
        <p:grpSpPr>
          <a:xfrm>
            <a:off x="4113777" y="1991587"/>
            <a:ext cx="264377" cy="322288"/>
            <a:chOff x="4113777" y="1792262"/>
            <a:chExt cx="264377" cy="322288"/>
          </a:xfrm>
        </p:grpSpPr>
        <p:sp>
          <p:nvSpPr>
            <p:cNvPr id="880" name="Google Shape;880;p75"/>
            <p:cNvSpPr/>
            <p:nvPr/>
          </p:nvSpPr>
          <p:spPr>
            <a:xfrm>
              <a:off x="4195608" y="183002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81" name="Google Shape;881;p75"/>
            <p:cNvSpPr/>
            <p:nvPr/>
          </p:nvSpPr>
          <p:spPr>
            <a:xfrm>
              <a:off x="4113777" y="1792262"/>
              <a:ext cx="264377" cy="322288"/>
            </a:xfrm>
            <a:custGeom>
              <a:avLst/>
              <a:gdLst/>
              <a:ahLst/>
              <a:cxnLst/>
              <a:rect l="l" t="t" r="r" b="b"/>
              <a:pathLst>
                <a:path w="352503" h="429718" extrusionOk="0">
                  <a:moveTo>
                    <a:pt x="352503" y="85608"/>
                  </a:moveTo>
                  <a:lnTo>
                    <a:pt x="327324" y="85608"/>
                  </a:lnTo>
                  <a:lnTo>
                    <a:pt x="327324" y="50358"/>
                  </a:lnTo>
                  <a:lnTo>
                    <a:pt x="302145" y="50358"/>
                  </a:lnTo>
                  <a:lnTo>
                    <a:pt x="302145" y="85608"/>
                  </a:lnTo>
                  <a:lnTo>
                    <a:pt x="276967" y="85608"/>
                  </a:lnTo>
                  <a:lnTo>
                    <a:pt x="276967" y="223252"/>
                  </a:lnTo>
                  <a:lnTo>
                    <a:pt x="302145" y="223252"/>
                  </a:lnTo>
                  <a:lnTo>
                    <a:pt x="302145" y="385004"/>
                  </a:lnTo>
                  <a:cubicBezTo>
                    <a:pt x="302145" y="395776"/>
                    <a:pt x="293382" y="404539"/>
                    <a:pt x="282609" y="404539"/>
                  </a:cubicBezTo>
                  <a:lnTo>
                    <a:pt x="153823" y="404539"/>
                  </a:lnTo>
                  <a:cubicBezTo>
                    <a:pt x="143051" y="404539"/>
                    <a:pt x="134287" y="395776"/>
                    <a:pt x="134287" y="385004"/>
                  </a:cubicBezTo>
                  <a:lnTo>
                    <a:pt x="134287" y="329438"/>
                  </a:lnTo>
                  <a:lnTo>
                    <a:pt x="167859" y="329438"/>
                  </a:lnTo>
                  <a:lnTo>
                    <a:pt x="167859" y="301306"/>
                  </a:lnTo>
                  <a:lnTo>
                    <a:pt x="243395" y="261020"/>
                  </a:lnTo>
                  <a:lnTo>
                    <a:pt x="243395" y="50358"/>
                  </a:lnTo>
                  <a:lnTo>
                    <a:pt x="183380" y="50358"/>
                  </a:lnTo>
                  <a:cubicBezTo>
                    <a:pt x="177531" y="21662"/>
                    <a:pt x="152096" y="0"/>
                    <a:pt x="121697" y="0"/>
                  </a:cubicBezTo>
                  <a:cubicBezTo>
                    <a:pt x="91299" y="0"/>
                    <a:pt x="65864" y="21662"/>
                    <a:pt x="60015" y="50358"/>
                  </a:cubicBezTo>
                  <a:lnTo>
                    <a:pt x="0" y="50358"/>
                  </a:lnTo>
                  <a:lnTo>
                    <a:pt x="0" y="261020"/>
                  </a:lnTo>
                  <a:lnTo>
                    <a:pt x="75536" y="301306"/>
                  </a:lnTo>
                  <a:lnTo>
                    <a:pt x="75536" y="329438"/>
                  </a:lnTo>
                  <a:lnTo>
                    <a:pt x="109108" y="329438"/>
                  </a:lnTo>
                  <a:lnTo>
                    <a:pt x="109108" y="385004"/>
                  </a:lnTo>
                  <a:cubicBezTo>
                    <a:pt x="109108" y="409660"/>
                    <a:pt x="129167" y="429718"/>
                    <a:pt x="153823" y="429718"/>
                  </a:cubicBezTo>
                  <a:lnTo>
                    <a:pt x="282609" y="429718"/>
                  </a:lnTo>
                  <a:cubicBezTo>
                    <a:pt x="307265" y="429718"/>
                    <a:pt x="327324" y="409660"/>
                    <a:pt x="327324" y="385004"/>
                  </a:cubicBezTo>
                  <a:lnTo>
                    <a:pt x="327324" y="223252"/>
                  </a:lnTo>
                  <a:lnTo>
                    <a:pt x="352503" y="223252"/>
                  </a:lnTo>
                  <a:close/>
                  <a:moveTo>
                    <a:pt x="83929" y="75536"/>
                  </a:moveTo>
                  <a:lnTo>
                    <a:pt x="83929" y="62947"/>
                  </a:lnTo>
                  <a:cubicBezTo>
                    <a:pt x="83929" y="42122"/>
                    <a:pt x="100872" y="25179"/>
                    <a:pt x="121697" y="25179"/>
                  </a:cubicBezTo>
                  <a:cubicBezTo>
                    <a:pt x="142523" y="25179"/>
                    <a:pt x="159466" y="42122"/>
                    <a:pt x="159466" y="62947"/>
                  </a:cubicBezTo>
                  <a:lnTo>
                    <a:pt x="159466" y="75536"/>
                  </a:lnTo>
                  <a:lnTo>
                    <a:pt x="218216" y="75536"/>
                  </a:lnTo>
                  <a:lnTo>
                    <a:pt x="218216" y="149763"/>
                  </a:lnTo>
                  <a:lnTo>
                    <a:pt x="150801" y="149763"/>
                  </a:lnTo>
                  <a:cubicBezTo>
                    <a:pt x="138007" y="131677"/>
                    <a:pt x="131087" y="125095"/>
                    <a:pt x="121697" y="114674"/>
                  </a:cubicBezTo>
                  <a:cubicBezTo>
                    <a:pt x="112338" y="125060"/>
                    <a:pt x="105361" y="131709"/>
                    <a:pt x="92594" y="149763"/>
                  </a:cubicBezTo>
                  <a:lnTo>
                    <a:pt x="25179" y="149763"/>
                  </a:lnTo>
                  <a:lnTo>
                    <a:pt x="25179" y="75536"/>
                  </a:lnTo>
                  <a:close/>
                  <a:moveTo>
                    <a:pt x="140827" y="185520"/>
                  </a:moveTo>
                  <a:cubicBezTo>
                    <a:pt x="139775" y="210902"/>
                    <a:pt x="103613" y="210890"/>
                    <a:pt x="102567" y="185520"/>
                  </a:cubicBezTo>
                  <a:cubicBezTo>
                    <a:pt x="102567" y="179805"/>
                    <a:pt x="111464" y="165684"/>
                    <a:pt x="121697" y="152774"/>
                  </a:cubicBezTo>
                  <a:cubicBezTo>
                    <a:pt x="131932" y="165686"/>
                    <a:pt x="140827" y="179804"/>
                    <a:pt x="140827" y="185520"/>
                  </a:cubicBezTo>
                  <a:close/>
                  <a:moveTo>
                    <a:pt x="25179" y="245913"/>
                  </a:moveTo>
                  <a:lnTo>
                    <a:pt x="25179" y="174942"/>
                  </a:lnTo>
                  <a:lnTo>
                    <a:pt x="79172" y="174942"/>
                  </a:lnTo>
                  <a:cubicBezTo>
                    <a:pt x="70809" y="202244"/>
                    <a:pt x="93756" y="230190"/>
                    <a:pt x="121697" y="229829"/>
                  </a:cubicBezTo>
                  <a:cubicBezTo>
                    <a:pt x="149637" y="230193"/>
                    <a:pt x="172587" y="202242"/>
                    <a:pt x="164222" y="174942"/>
                  </a:cubicBezTo>
                  <a:lnTo>
                    <a:pt x="218216" y="174942"/>
                  </a:lnTo>
                  <a:lnTo>
                    <a:pt x="218216" y="245913"/>
                  </a:lnTo>
                  <a:lnTo>
                    <a:pt x="142680" y="286199"/>
                  </a:lnTo>
                  <a:lnTo>
                    <a:pt x="142680" y="304259"/>
                  </a:lnTo>
                  <a:lnTo>
                    <a:pt x="100715" y="304259"/>
                  </a:lnTo>
                  <a:lnTo>
                    <a:pt x="100715" y="286199"/>
                  </a:lnTo>
                  <a:close/>
                  <a:moveTo>
                    <a:pt x="327324" y="198073"/>
                  </a:moveTo>
                  <a:lnTo>
                    <a:pt x="302145" y="198073"/>
                  </a:lnTo>
                  <a:lnTo>
                    <a:pt x="302145" y="110787"/>
                  </a:lnTo>
                  <a:lnTo>
                    <a:pt x="327324" y="11078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82" name="Google Shape;882;p75"/>
          <p:cNvGrpSpPr/>
          <p:nvPr/>
        </p:nvGrpSpPr>
        <p:grpSpPr>
          <a:xfrm>
            <a:off x="4084838" y="1373242"/>
            <a:ext cx="322186" cy="322217"/>
            <a:chOff x="4084838" y="1173917"/>
            <a:chExt cx="322186" cy="322217"/>
          </a:xfrm>
        </p:grpSpPr>
        <p:sp>
          <p:nvSpPr>
            <p:cNvPr id="883" name="Google Shape;883;p75"/>
            <p:cNvSpPr/>
            <p:nvPr/>
          </p:nvSpPr>
          <p:spPr>
            <a:xfrm>
              <a:off x="4084838" y="1173917"/>
              <a:ext cx="322186" cy="322217"/>
            </a:xfrm>
            <a:custGeom>
              <a:avLst/>
              <a:gdLst/>
              <a:ahLst/>
              <a:cxnLst/>
              <a:rect l="l" t="t" r="r" b="b"/>
              <a:pathLst>
                <a:path w="429581" h="429623" extrusionOk="0">
                  <a:moveTo>
                    <a:pt x="429582" y="61721"/>
                  </a:moveTo>
                  <a:lnTo>
                    <a:pt x="367861" y="0"/>
                  </a:lnTo>
                  <a:lnTo>
                    <a:pt x="225105" y="142756"/>
                  </a:lnTo>
                  <a:lnTo>
                    <a:pt x="169319" y="135635"/>
                  </a:lnTo>
                  <a:lnTo>
                    <a:pt x="25769" y="279184"/>
                  </a:lnTo>
                  <a:cubicBezTo>
                    <a:pt x="-8590" y="313544"/>
                    <a:pt x="-8590" y="369453"/>
                    <a:pt x="25769" y="403812"/>
                  </a:cubicBezTo>
                  <a:cubicBezTo>
                    <a:pt x="42414" y="420457"/>
                    <a:pt x="64545" y="429624"/>
                    <a:pt x="88083" y="429624"/>
                  </a:cubicBezTo>
                  <a:cubicBezTo>
                    <a:pt x="111623" y="429624"/>
                    <a:pt x="133754" y="420457"/>
                    <a:pt x="150398" y="403812"/>
                  </a:cubicBezTo>
                  <a:lnTo>
                    <a:pt x="293947" y="260263"/>
                  </a:lnTo>
                  <a:lnTo>
                    <a:pt x="286825" y="204477"/>
                  </a:lnTo>
                  <a:close/>
                  <a:moveTo>
                    <a:pt x="367861" y="35608"/>
                  </a:moveTo>
                  <a:lnTo>
                    <a:pt x="393974" y="61721"/>
                  </a:lnTo>
                  <a:lnTo>
                    <a:pt x="364712" y="90982"/>
                  </a:lnTo>
                  <a:lnTo>
                    <a:pt x="338600" y="64870"/>
                  </a:lnTo>
                  <a:close/>
                  <a:moveTo>
                    <a:pt x="132594" y="386008"/>
                  </a:moveTo>
                  <a:cubicBezTo>
                    <a:pt x="120704" y="397898"/>
                    <a:pt x="104897" y="404445"/>
                    <a:pt x="88083" y="404445"/>
                  </a:cubicBezTo>
                  <a:cubicBezTo>
                    <a:pt x="71270" y="404445"/>
                    <a:pt x="55463" y="397898"/>
                    <a:pt x="43573" y="386008"/>
                  </a:cubicBezTo>
                  <a:cubicBezTo>
                    <a:pt x="19031" y="361465"/>
                    <a:pt x="19031" y="321531"/>
                    <a:pt x="43573" y="296988"/>
                  </a:cubicBezTo>
                  <a:lnTo>
                    <a:pt x="178385" y="162176"/>
                  </a:lnTo>
                  <a:lnTo>
                    <a:pt x="234171" y="169297"/>
                  </a:lnTo>
                  <a:lnTo>
                    <a:pt x="320795" y="82674"/>
                  </a:lnTo>
                  <a:lnTo>
                    <a:pt x="346907" y="108786"/>
                  </a:lnTo>
                  <a:lnTo>
                    <a:pt x="260284" y="195410"/>
                  </a:lnTo>
                  <a:lnTo>
                    <a:pt x="267405" y="2511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84" name="Google Shape;884;p75"/>
            <p:cNvSpPr/>
            <p:nvPr/>
          </p:nvSpPr>
          <p:spPr>
            <a:xfrm>
              <a:off x="4126646" y="1358152"/>
              <a:ext cx="96143" cy="96142"/>
            </a:xfrm>
            <a:custGeom>
              <a:avLst/>
              <a:gdLst/>
              <a:ahLst/>
              <a:cxnLst/>
              <a:rect l="l" t="t" r="r" b="b"/>
              <a:pathLst>
                <a:path w="128190" h="128189" extrusionOk="0">
                  <a:moveTo>
                    <a:pt x="0" y="74778"/>
                  </a:moveTo>
                  <a:lnTo>
                    <a:pt x="53413" y="128189"/>
                  </a:lnTo>
                  <a:lnTo>
                    <a:pt x="128190" y="53413"/>
                  </a:lnTo>
                  <a:lnTo>
                    <a:pt x="74778" y="0"/>
                  </a:lnTo>
                  <a:close/>
                  <a:moveTo>
                    <a:pt x="53413" y="92582"/>
                  </a:moveTo>
                  <a:lnTo>
                    <a:pt x="35609" y="74778"/>
                  </a:lnTo>
                  <a:lnTo>
                    <a:pt x="74778" y="35608"/>
                  </a:lnTo>
                  <a:lnTo>
                    <a:pt x="92582" y="5341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85" name="Google Shape;885;p75"/>
            <p:cNvSpPr/>
            <p:nvPr/>
          </p:nvSpPr>
          <p:spPr>
            <a:xfrm rot="-2700000">
              <a:off x="4210425" y="1338703"/>
              <a:ext cx="44665" cy="18869"/>
            </a:xfrm>
            <a:custGeom>
              <a:avLst/>
              <a:gdLst/>
              <a:ahLst/>
              <a:cxnLst/>
              <a:rect l="l" t="t" r="r" b="b"/>
              <a:pathLst>
                <a:path w="59590" h="25174" extrusionOk="0">
                  <a:moveTo>
                    <a:pt x="0" y="0"/>
                  </a:moveTo>
                  <a:lnTo>
                    <a:pt x="59591" y="0"/>
                  </a:lnTo>
                  <a:lnTo>
                    <a:pt x="59591" y="25175"/>
                  </a:lnTo>
                  <a:lnTo>
                    <a:pt x="0" y="2517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86" name="Google Shape;886;p75"/>
          <p:cNvGrpSpPr/>
          <p:nvPr/>
        </p:nvGrpSpPr>
        <p:grpSpPr>
          <a:xfrm>
            <a:off x="2818460" y="1373242"/>
            <a:ext cx="246726" cy="322289"/>
            <a:chOff x="2818460" y="1173917"/>
            <a:chExt cx="246726" cy="322289"/>
          </a:xfrm>
        </p:grpSpPr>
        <p:sp>
          <p:nvSpPr>
            <p:cNvPr id="887" name="Google Shape;887;p75"/>
            <p:cNvSpPr/>
            <p:nvPr/>
          </p:nvSpPr>
          <p:spPr>
            <a:xfrm>
              <a:off x="2818460" y="1173917"/>
              <a:ext cx="246726" cy="322289"/>
            </a:xfrm>
            <a:custGeom>
              <a:avLst/>
              <a:gdLst/>
              <a:ahLst/>
              <a:cxnLst/>
              <a:rect l="l" t="t" r="r" b="b"/>
              <a:pathLst>
                <a:path w="328968" h="429718" extrusionOk="0">
                  <a:moveTo>
                    <a:pt x="47804" y="0"/>
                  </a:moveTo>
                  <a:cubicBezTo>
                    <a:pt x="21445" y="0"/>
                    <a:pt x="0" y="21446"/>
                    <a:pt x="0" y="47806"/>
                  </a:cubicBezTo>
                  <a:lnTo>
                    <a:pt x="0" y="391950"/>
                  </a:lnTo>
                  <a:cubicBezTo>
                    <a:pt x="0" y="412775"/>
                    <a:pt x="16943" y="429718"/>
                    <a:pt x="37768" y="429718"/>
                  </a:cubicBezTo>
                  <a:lnTo>
                    <a:pt x="328968" y="429718"/>
                  </a:lnTo>
                  <a:lnTo>
                    <a:pt x="328968" y="0"/>
                  </a:lnTo>
                  <a:close/>
                  <a:moveTo>
                    <a:pt x="47804" y="25179"/>
                  </a:moveTo>
                  <a:lnTo>
                    <a:pt x="51162" y="25179"/>
                  </a:lnTo>
                  <a:lnTo>
                    <a:pt x="51162" y="354182"/>
                  </a:lnTo>
                  <a:lnTo>
                    <a:pt x="37767" y="354182"/>
                  </a:lnTo>
                  <a:cubicBezTo>
                    <a:pt x="33354" y="354182"/>
                    <a:pt x="29118" y="354950"/>
                    <a:pt x="25178" y="356347"/>
                  </a:cubicBezTo>
                  <a:lnTo>
                    <a:pt x="25178" y="47806"/>
                  </a:lnTo>
                  <a:cubicBezTo>
                    <a:pt x="25179" y="35329"/>
                    <a:pt x="35328" y="25179"/>
                    <a:pt x="47804" y="25179"/>
                  </a:cubicBezTo>
                  <a:close/>
                  <a:moveTo>
                    <a:pt x="303789" y="404539"/>
                  </a:moveTo>
                  <a:lnTo>
                    <a:pt x="37768" y="404539"/>
                  </a:lnTo>
                  <a:cubicBezTo>
                    <a:pt x="30826" y="404539"/>
                    <a:pt x="25179" y="398892"/>
                    <a:pt x="25179" y="391950"/>
                  </a:cubicBezTo>
                  <a:cubicBezTo>
                    <a:pt x="25179" y="385008"/>
                    <a:pt x="30826" y="379360"/>
                    <a:pt x="37768" y="379360"/>
                  </a:cubicBezTo>
                  <a:lnTo>
                    <a:pt x="303790" y="379360"/>
                  </a:lnTo>
                  <a:lnTo>
                    <a:pt x="303790" y="404539"/>
                  </a:lnTo>
                  <a:close/>
                  <a:moveTo>
                    <a:pt x="76340" y="354182"/>
                  </a:moveTo>
                  <a:lnTo>
                    <a:pt x="76340" y="25179"/>
                  </a:lnTo>
                  <a:lnTo>
                    <a:pt x="303789" y="25179"/>
                  </a:lnTo>
                  <a:lnTo>
                    <a:pt x="303789" y="35418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88" name="Google Shape;888;p75"/>
            <p:cNvSpPr/>
            <p:nvPr/>
          </p:nvSpPr>
          <p:spPr>
            <a:xfrm>
              <a:off x="2913168" y="1357722"/>
              <a:ext cx="95679" cy="18883"/>
            </a:xfrm>
            <a:custGeom>
              <a:avLst/>
              <a:gdLst/>
              <a:ahLst/>
              <a:cxnLst/>
              <a:rect l="l" t="t" r="r" b="b"/>
              <a:pathLst>
                <a:path w="127572" h="25178" extrusionOk="0">
                  <a:moveTo>
                    <a:pt x="0" y="0"/>
                  </a:moveTo>
                  <a:lnTo>
                    <a:pt x="127573" y="0"/>
                  </a:lnTo>
                  <a:lnTo>
                    <a:pt x="127573"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89" name="Google Shape;889;p75"/>
            <p:cNvSpPr/>
            <p:nvPr/>
          </p:nvSpPr>
          <p:spPr>
            <a:xfrm>
              <a:off x="2913797" y="1395491"/>
              <a:ext cx="23920" cy="18883"/>
            </a:xfrm>
            <a:custGeom>
              <a:avLst/>
              <a:gdLst/>
              <a:ahLst/>
              <a:cxnLst/>
              <a:rect l="l" t="t" r="r" b="b"/>
              <a:pathLst>
                <a:path w="31893" h="25178" extrusionOk="0">
                  <a:moveTo>
                    <a:pt x="0" y="0"/>
                  </a:moveTo>
                  <a:lnTo>
                    <a:pt x="31893" y="0"/>
                  </a:lnTo>
                  <a:lnTo>
                    <a:pt x="31893"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90" name="Google Shape;890;p75"/>
            <p:cNvSpPr/>
            <p:nvPr/>
          </p:nvSpPr>
          <p:spPr>
            <a:xfrm>
              <a:off x="2956601" y="1395491"/>
              <a:ext cx="52246" cy="18883"/>
            </a:xfrm>
            <a:custGeom>
              <a:avLst/>
              <a:gdLst/>
              <a:ahLst/>
              <a:cxnLst/>
              <a:rect l="l" t="t" r="r" b="b"/>
              <a:pathLst>
                <a:path w="69661" h="25178" extrusionOk="0">
                  <a:moveTo>
                    <a:pt x="0" y="0"/>
                  </a:moveTo>
                  <a:lnTo>
                    <a:pt x="69661" y="0"/>
                  </a:lnTo>
                  <a:lnTo>
                    <a:pt x="69661"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91" name="Google Shape;891;p75"/>
            <p:cNvSpPr/>
            <p:nvPr/>
          </p:nvSpPr>
          <p:spPr>
            <a:xfrm>
              <a:off x="2894599" y="1207922"/>
              <a:ext cx="132817" cy="132817"/>
            </a:xfrm>
            <a:custGeom>
              <a:avLst/>
              <a:gdLst/>
              <a:ahLst/>
              <a:cxnLst/>
              <a:rect l="l" t="t" r="r" b="b"/>
              <a:pathLst>
                <a:path w="177090" h="177090" extrusionOk="0">
                  <a:moveTo>
                    <a:pt x="88545" y="177091"/>
                  </a:moveTo>
                  <a:cubicBezTo>
                    <a:pt x="137370" y="177091"/>
                    <a:pt x="177091" y="137370"/>
                    <a:pt x="177091" y="88545"/>
                  </a:cubicBezTo>
                  <a:cubicBezTo>
                    <a:pt x="177091" y="39721"/>
                    <a:pt x="137370" y="0"/>
                    <a:pt x="88545" y="0"/>
                  </a:cubicBezTo>
                  <a:cubicBezTo>
                    <a:pt x="39721" y="0"/>
                    <a:pt x="0" y="39721"/>
                    <a:pt x="0" y="88545"/>
                  </a:cubicBezTo>
                  <a:cubicBezTo>
                    <a:pt x="0" y="137370"/>
                    <a:pt x="39722" y="177091"/>
                    <a:pt x="88545" y="177091"/>
                  </a:cubicBezTo>
                  <a:close/>
                  <a:moveTo>
                    <a:pt x="88545" y="25179"/>
                  </a:moveTo>
                  <a:cubicBezTo>
                    <a:pt x="123486" y="25179"/>
                    <a:pt x="151912" y="53605"/>
                    <a:pt x="151912" y="88545"/>
                  </a:cubicBezTo>
                  <a:cubicBezTo>
                    <a:pt x="151912" y="123486"/>
                    <a:pt x="123486" y="151912"/>
                    <a:pt x="88545" y="151912"/>
                  </a:cubicBezTo>
                  <a:cubicBezTo>
                    <a:pt x="53605" y="151912"/>
                    <a:pt x="25179" y="123486"/>
                    <a:pt x="25179" y="88545"/>
                  </a:cubicBezTo>
                  <a:cubicBezTo>
                    <a:pt x="25179" y="53605"/>
                    <a:pt x="53606" y="25179"/>
                    <a:pt x="88545" y="2517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92" name="Google Shape;892;p75"/>
            <p:cNvSpPr/>
            <p:nvPr/>
          </p:nvSpPr>
          <p:spPr>
            <a:xfrm>
              <a:off x="2932997" y="1246319"/>
              <a:ext cx="56023" cy="56023"/>
            </a:xfrm>
            <a:custGeom>
              <a:avLst/>
              <a:gdLst/>
              <a:ahLst/>
              <a:cxnLst/>
              <a:rect l="l" t="t" r="r" b="b"/>
              <a:pathLst>
                <a:path w="74697" h="74697" extrusionOk="0">
                  <a:moveTo>
                    <a:pt x="24759" y="74697"/>
                  </a:moveTo>
                  <a:lnTo>
                    <a:pt x="49938" y="74697"/>
                  </a:lnTo>
                  <a:lnTo>
                    <a:pt x="49938" y="49938"/>
                  </a:lnTo>
                  <a:lnTo>
                    <a:pt x="74697" y="49938"/>
                  </a:lnTo>
                  <a:lnTo>
                    <a:pt x="74697" y="24759"/>
                  </a:lnTo>
                  <a:lnTo>
                    <a:pt x="49938" y="24759"/>
                  </a:lnTo>
                  <a:lnTo>
                    <a:pt x="49938" y="0"/>
                  </a:lnTo>
                  <a:lnTo>
                    <a:pt x="24759" y="0"/>
                  </a:lnTo>
                  <a:lnTo>
                    <a:pt x="24759" y="24759"/>
                  </a:lnTo>
                  <a:lnTo>
                    <a:pt x="0" y="24759"/>
                  </a:lnTo>
                  <a:lnTo>
                    <a:pt x="0" y="49938"/>
                  </a:lnTo>
                  <a:lnTo>
                    <a:pt x="24759" y="4993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93" name="Google Shape;893;p75"/>
          <p:cNvGrpSpPr/>
          <p:nvPr/>
        </p:nvGrpSpPr>
        <p:grpSpPr>
          <a:xfrm>
            <a:off x="3449745" y="1373242"/>
            <a:ext cx="288297" cy="322289"/>
            <a:chOff x="3449745" y="1173917"/>
            <a:chExt cx="288297" cy="322289"/>
          </a:xfrm>
        </p:grpSpPr>
        <p:sp>
          <p:nvSpPr>
            <p:cNvPr id="894" name="Google Shape;894;p75"/>
            <p:cNvSpPr/>
            <p:nvPr/>
          </p:nvSpPr>
          <p:spPr>
            <a:xfrm>
              <a:off x="3449745" y="1173917"/>
              <a:ext cx="288297" cy="322289"/>
            </a:xfrm>
            <a:custGeom>
              <a:avLst/>
              <a:gdLst/>
              <a:ahLst/>
              <a:cxnLst/>
              <a:rect l="l" t="t" r="r" b="b"/>
              <a:pathLst>
                <a:path w="384396" h="429718" extrusionOk="0">
                  <a:moveTo>
                    <a:pt x="347467" y="171216"/>
                  </a:moveTo>
                  <a:lnTo>
                    <a:pt x="347467" y="0"/>
                  </a:lnTo>
                  <a:lnTo>
                    <a:pt x="121599" y="0"/>
                  </a:lnTo>
                  <a:lnTo>
                    <a:pt x="36929" y="82830"/>
                  </a:lnTo>
                  <a:lnTo>
                    <a:pt x="36929" y="137644"/>
                  </a:lnTo>
                  <a:lnTo>
                    <a:pt x="0" y="137644"/>
                  </a:lnTo>
                  <a:lnTo>
                    <a:pt x="0" y="429718"/>
                  </a:lnTo>
                  <a:lnTo>
                    <a:pt x="384396" y="429718"/>
                  </a:lnTo>
                  <a:lnTo>
                    <a:pt x="384396" y="171216"/>
                  </a:lnTo>
                  <a:close/>
                  <a:moveTo>
                    <a:pt x="114144" y="42517"/>
                  </a:moveTo>
                  <a:lnTo>
                    <a:pt x="114144" y="75536"/>
                  </a:lnTo>
                  <a:lnTo>
                    <a:pt x="80390" y="75536"/>
                  </a:lnTo>
                  <a:close/>
                  <a:moveTo>
                    <a:pt x="62108" y="100715"/>
                  </a:moveTo>
                  <a:lnTo>
                    <a:pt x="139323" y="100715"/>
                  </a:lnTo>
                  <a:lnTo>
                    <a:pt x="139323" y="25179"/>
                  </a:lnTo>
                  <a:lnTo>
                    <a:pt x="322289" y="25179"/>
                  </a:lnTo>
                  <a:lnTo>
                    <a:pt x="322289" y="171216"/>
                  </a:lnTo>
                  <a:lnTo>
                    <a:pt x="148555" y="171216"/>
                  </a:lnTo>
                  <a:lnTo>
                    <a:pt x="148555" y="137644"/>
                  </a:lnTo>
                  <a:lnTo>
                    <a:pt x="62108" y="137644"/>
                  </a:lnTo>
                  <a:close/>
                  <a:moveTo>
                    <a:pt x="25179" y="261859"/>
                  </a:moveTo>
                  <a:lnTo>
                    <a:pt x="162823" y="261859"/>
                  </a:lnTo>
                  <a:lnTo>
                    <a:pt x="162823" y="337396"/>
                  </a:lnTo>
                  <a:lnTo>
                    <a:pt x="25179" y="337396"/>
                  </a:lnTo>
                  <a:close/>
                  <a:moveTo>
                    <a:pt x="359217" y="404539"/>
                  </a:moveTo>
                  <a:lnTo>
                    <a:pt x="25179" y="404539"/>
                  </a:lnTo>
                  <a:lnTo>
                    <a:pt x="25179" y="362575"/>
                  </a:lnTo>
                  <a:lnTo>
                    <a:pt x="188002" y="362575"/>
                  </a:lnTo>
                  <a:lnTo>
                    <a:pt x="188002" y="236681"/>
                  </a:lnTo>
                  <a:lnTo>
                    <a:pt x="25179" y="236681"/>
                  </a:lnTo>
                  <a:lnTo>
                    <a:pt x="25179" y="162823"/>
                  </a:lnTo>
                  <a:lnTo>
                    <a:pt x="123376" y="162823"/>
                  </a:lnTo>
                  <a:lnTo>
                    <a:pt x="123376" y="196395"/>
                  </a:lnTo>
                  <a:lnTo>
                    <a:pt x="359217" y="1963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95" name="Google Shape;895;p75"/>
            <p:cNvSpPr/>
            <p:nvPr/>
          </p:nvSpPr>
          <p:spPr>
            <a:xfrm>
              <a:off x="3487514" y="1389196"/>
              <a:ext cx="65464" cy="18883"/>
            </a:xfrm>
            <a:custGeom>
              <a:avLst/>
              <a:gdLst/>
              <a:ahLst/>
              <a:cxnLst/>
              <a:rect l="l" t="t" r="r" b="b"/>
              <a:pathLst>
                <a:path w="87286" h="25178" extrusionOk="0">
                  <a:moveTo>
                    <a:pt x="0" y="0"/>
                  </a:moveTo>
                  <a:lnTo>
                    <a:pt x="87286" y="0"/>
                  </a:lnTo>
                  <a:lnTo>
                    <a:pt x="87286"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96" name="Google Shape;896;p75"/>
            <p:cNvSpPr/>
            <p:nvPr/>
          </p:nvSpPr>
          <p:spPr>
            <a:xfrm>
              <a:off x="3616555" y="1211685"/>
              <a:ext cx="56023" cy="56023"/>
            </a:xfrm>
            <a:custGeom>
              <a:avLst/>
              <a:gdLst/>
              <a:ahLst/>
              <a:cxnLst/>
              <a:rect l="l" t="t" r="r" b="b"/>
              <a:pathLst>
                <a:path w="74697" h="74697" extrusionOk="0">
                  <a:moveTo>
                    <a:pt x="24759" y="74697"/>
                  </a:moveTo>
                  <a:lnTo>
                    <a:pt x="49938" y="74697"/>
                  </a:lnTo>
                  <a:lnTo>
                    <a:pt x="49938" y="49938"/>
                  </a:lnTo>
                  <a:lnTo>
                    <a:pt x="74697" y="49938"/>
                  </a:lnTo>
                  <a:lnTo>
                    <a:pt x="74697" y="24759"/>
                  </a:lnTo>
                  <a:lnTo>
                    <a:pt x="49938" y="24759"/>
                  </a:lnTo>
                  <a:lnTo>
                    <a:pt x="49938" y="0"/>
                  </a:lnTo>
                  <a:lnTo>
                    <a:pt x="24759" y="0"/>
                  </a:lnTo>
                  <a:lnTo>
                    <a:pt x="24759" y="24759"/>
                  </a:lnTo>
                  <a:lnTo>
                    <a:pt x="0" y="24759"/>
                  </a:lnTo>
                  <a:lnTo>
                    <a:pt x="0" y="49938"/>
                  </a:lnTo>
                  <a:lnTo>
                    <a:pt x="24759" y="4993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897" name="Google Shape;897;p75"/>
          <p:cNvGrpSpPr/>
          <p:nvPr/>
        </p:nvGrpSpPr>
        <p:grpSpPr>
          <a:xfrm>
            <a:off x="1476535" y="1387358"/>
            <a:ext cx="322288" cy="294056"/>
            <a:chOff x="1476535" y="1188033"/>
            <a:chExt cx="322288" cy="294056"/>
          </a:xfrm>
        </p:grpSpPr>
        <p:sp>
          <p:nvSpPr>
            <p:cNvPr id="898" name="Google Shape;898;p75"/>
            <p:cNvSpPr/>
            <p:nvPr/>
          </p:nvSpPr>
          <p:spPr>
            <a:xfrm>
              <a:off x="1589839" y="129441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899" name="Google Shape;899;p75"/>
            <p:cNvSpPr/>
            <p:nvPr/>
          </p:nvSpPr>
          <p:spPr>
            <a:xfrm>
              <a:off x="1627607" y="1294413"/>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0" name="Google Shape;900;p75"/>
            <p:cNvSpPr/>
            <p:nvPr/>
          </p:nvSpPr>
          <p:spPr>
            <a:xfrm>
              <a:off x="1665375" y="129441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1" name="Google Shape;901;p75"/>
            <p:cNvSpPr/>
            <p:nvPr/>
          </p:nvSpPr>
          <p:spPr>
            <a:xfrm>
              <a:off x="1552071" y="129441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2" name="Google Shape;902;p75"/>
            <p:cNvSpPr/>
            <p:nvPr/>
          </p:nvSpPr>
          <p:spPr>
            <a:xfrm>
              <a:off x="1514303" y="1332182"/>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3" name="Google Shape;903;p75"/>
            <p:cNvSpPr/>
            <p:nvPr/>
          </p:nvSpPr>
          <p:spPr>
            <a:xfrm>
              <a:off x="1552071" y="1332182"/>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4" name="Google Shape;904;p75"/>
            <p:cNvSpPr/>
            <p:nvPr/>
          </p:nvSpPr>
          <p:spPr>
            <a:xfrm>
              <a:off x="1589839" y="1332182"/>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5" name="Google Shape;905;p75"/>
            <p:cNvSpPr/>
            <p:nvPr/>
          </p:nvSpPr>
          <p:spPr>
            <a:xfrm>
              <a:off x="1627607" y="1332182"/>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6" name="Google Shape;906;p75"/>
            <p:cNvSpPr/>
            <p:nvPr/>
          </p:nvSpPr>
          <p:spPr>
            <a:xfrm>
              <a:off x="1703144" y="129441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7" name="Google Shape;907;p75"/>
            <p:cNvSpPr/>
            <p:nvPr/>
          </p:nvSpPr>
          <p:spPr>
            <a:xfrm>
              <a:off x="1514303" y="136994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8" name="Google Shape;908;p75"/>
            <p:cNvSpPr/>
            <p:nvPr/>
          </p:nvSpPr>
          <p:spPr>
            <a:xfrm>
              <a:off x="1552071" y="136994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09" name="Google Shape;909;p75"/>
            <p:cNvSpPr/>
            <p:nvPr/>
          </p:nvSpPr>
          <p:spPr>
            <a:xfrm>
              <a:off x="1589839" y="136994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10" name="Google Shape;910;p75"/>
            <p:cNvSpPr/>
            <p:nvPr/>
          </p:nvSpPr>
          <p:spPr>
            <a:xfrm>
              <a:off x="1627607" y="1369949"/>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11" name="Google Shape;911;p75"/>
            <p:cNvSpPr/>
            <p:nvPr/>
          </p:nvSpPr>
          <p:spPr>
            <a:xfrm>
              <a:off x="1514303" y="14077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12" name="Google Shape;912;p75"/>
            <p:cNvSpPr/>
            <p:nvPr/>
          </p:nvSpPr>
          <p:spPr>
            <a:xfrm>
              <a:off x="1552071" y="14077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13" name="Google Shape;913;p75"/>
            <p:cNvSpPr/>
            <p:nvPr/>
          </p:nvSpPr>
          <p:spPr>
            <a:xfrm>
              <a:off x="1589839" y="14077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14" name="Google Shape;914;p75"/>
            <p:cNvSpPr/>
            <p:nvPr/>
          </p:nvSpPr>
          <p:spPr>
            <a:xfrm>
              <a:off x="1627607" y="1407718"/>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15" name="Google Shape;915;p75"/>
            <p:cNvSpPr/>
            <p:nvPr/>
          </p:nvSpPr>
          <p:spPr>
            <a:xfrm>
              <a:off x="1476535" y="1188033"/>
              <a:ext cx="322288" cy="294056"/>
            </a:xfrm>
            <a:custGeom>
              <a:avLst/>
              <a:gdLst/>
              <a:ahLst/>
              <a:cxnLst/>
              <a:rect l="l" t="t" r="r" b="b"/>
              <a:pathLst>
                <a:path w="429718" h="392074" extrusionOk="0">
                  <a:moveTo>
                    <a:pt x="377682" y="222867"/>
                  </a:moveTo>
                  <a:lnTo>
                    <a:pt x="377682" y="68822"/>
                  </a:lnTo>
                  <a:cubicBezTo>
                    <a:pt x="377682" y="45307"/>
                    <a:pt x="358551" y="26176"/>
                    <a:pt x="335036" y="26176"/>
                  </a:cubicBezTo>
                  <a:lnTo>
                    <a:pt x="317113" y="26176"/>
                  </a:lnTo>
                  <a:lnTo>
                    <a:pt x="317113" y="0"/>
                  </a:lnTo>
                  <a:lnTo>
                    <a:pt x="291935" y="0"/>
                  </a:lnTo>
                  <a:lnTo>
                    <a:pt x="291935" y="26176"/>
                  </a:lnTo>
                  <a:lnTo>
                    <a:pt x="240632" y="26176"/>
                  </a:lnTo>
                  <a:lnTo>
                    <a:pt x="240632" y="0"/>
                  </a:lnTo>
                  <a:lnTo>
                    <a:pt x="215453" y="0"/>
                  </a:lnTo>
                  <a:lnTo>
                    <a:pt x="215453" y="26176"/>
                  </a:lnTo>
                  <a:lnTo>
                    <a:pt x="164151" y="26176"/>
                  </a:lnTo>
                  <a:lnTo>
                    <a:pt x="164151" y="0"/>
                  </a:lnTo>
                  <a:lnTo>
                    <a:pt x="138973" y="0"/>
                  </a:lnTo>
                  <a:lnTo>
                    <a:pt x="138973" y="26176"/>
                  </a:lnTo>
                  <a:lnTo>
                    <a:pt x="87670" y="26176"/>
                  </a:lnTo>
                  <a:lnTo>
                    <a:pt x="87670" y="0"/>
                  </a:lnTo>
                  <a:lnTo>
                    <a:pt x="62491" y="0"/>
                  </a:lnTo>
                  <a:lnTo>
                    <a:pt x="62491" y="26176"/>
                  </a:lnTo>
                  <a:lnTo>
                    <a:pt x="42646" y="26176"/>
                  </a:lnTo>
                  <a:cubicBezTo>
                    <a:pt x="19131" y="26177"/>
                    <a:pt x="0" y="45308"/>
                    <a:pt x="0" y="68822"/>
                  </a:cubicBezTo>
                  <a:lnTo>
                    <a:pt x="0" y="368450"/>
                  </a:lnTo>
                  <a:lnTo>
                    <a:pt x="281028" y="368450"/>
                  </a:lnTo>
                  <a:cubicBezTo>
                    <a:pt x="296832" y="383102"/>
                    <a:pt x="317973" y="392075"/>
                    <a:pt x="341173" y="392075"/>
                  </a:cubicBezTo>
                  <a:cubicBezTo>
                    <a:pt x="389997" y="392075"/>
                    <a:pt x="429718" y="352354"/>
                    <a:pt x="429718" y="303529"/>
                  </a:cubicBezTo>
                  <a:cubicBezTo>
                    <a:pt x="429718" y="267715"/>
                    <a:pt x="408344" y="236800"/>
                    <a:pt x="377682" y="222867"/>
                  </a:cubicBezTo>
                  <a:close/>
                  <a:moveTo>
                    <a:pt x="25179" y="68822"/>
                  </a:moveTo>
                  <a:cubicBezTo>
                    <a:pt x="25179" y="59190"/>
                    <a:pt x="33014" y="51355"/>
                    <a:pt x="42646" y="51355"/>
                  </a:cubicBezTo>
                  <a:lnTo>
                    <a:pt x="335036" y="51355"/>
                  </a:lnTo>
                  <a:cubicBezTo>
                    <a:pt x="344667" y="51355"/>
                    <a:pt x="352503" y="59190"/>
                    <a:pt x="352503" y="68822"/>
                  </a:cubicBezTo>
                  <a:lnTo>
                    <a:pt x="352503" y="82746"/>
                  </a:lnTo>
                  <a:lnTo>
                    <a:pt x="25179" y="82746"/>
                  </a:lnTo>
                  <a:close/>
                  <a:moveTo>
                    <a:pt x="25179" y="107925"/>
                  </a:moveTo>
                  <a:lnTo>
                    <a:pt x="352503" y="107925"/>
                  </a:lnTo>
                  <a:lnTo>
                    <a:pt x="352503" y="215707"/>
                  </a:lnTo>
                  <a:cubicBezTo>
                    <a:pt x="348793" y="215231"/>
                    <a:pt x="345011" y="214984"/>
                    <a:pt x="341173" y="214984"/>
                  </a:cubicBezTo>
                  <a:cubicBezTo>
                    <a:pt x="292348" y="214984"/>
                    <a:pt x="252627" y="254705"/>
                    <a:pt x="252627" y="303529"/>
                  </a:cubicBezTo>
                  <a:cubicBezTo>
                    <a:pt x="252627" y="317812"/>
                    <a:pt x="256031" y="331313"/>
                    <a:pt x="262063" y="343271"/>
                  </a:cubicBezTo>
                  <a:lnTo>
                    <a:pt x="25179" y="343271"/>
                  </a:lnTo>
                  <a:close/>
                  <a:moveTo>
                    <a:pt x="341173" y="366897"/>
                  </a:moveTo>
                  <a:cubicBezTo>
                    <a:pt x="306232" y="366897"/>
                    <a:pt x="277806" y="338471"/>
                    <a:pt x="277806" y="303530"/>
                  </a:cubicBezTo>
                  <a:cubicBezTo>
                    <a:pt x="277806" y="268590"/>
                    <a:pt x="306232" y="240164"/>
                    <a:pt x="341173" y="240164"/>
                  </a:cubicBezTo>
                  <a:cubicBezTo>
                    <a:pt x="376113" y="240164"/>
                    <a:pt x="404539" y="268590"/>
                    <a:pt x="404539" y="303530"/>
                  </a:cubicBezTo>
                  <a:cubicBezTo>
                    <a:pt x="404539" y="338471"/>
                    <a:pt x="376113" y="366897"/>
                    <a:pt x="341173" y="36689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16" name="Google Shape;916;p75"/>
            <p:cNvSpPr/>
            <p:nvPr/>
          </p:nvSpPr>
          <p:spPr>
            <a:xfrm>
              <a:off x="1704403" y="1387669"/>
              <a:ext cx="56023" cy="56023"/>
            </a:xfrm>
            <a:custGeom>
              <a:avLst/>
              <a:gdLst/>
              <a:ahLst/>
              <a:cxnLst/>
              <a:rect l="l" t="t" r="r" b="b"/>
              <a:pathLst>
                <a:path w="74697" h="74697" extrusionOk="0">
                  <a:moveTo>
                    <a:pt x="49938" y="0"/>
                  </a:moveTo>
                  <a:lnTo>
                    <a:pt x="24759" y="0"/>
                  </a:lnTo>
                  <a:lnTo>
                    <a:pt x="24759" y="24759"/>
                  </a:lnTo>
                  <a:lnTo>
                    <a:pt x="0" y="24759"/>
                  </a:lnTo>
                  <a:lnTo>
                    <a:pt x="0" y="49938"/>
                  </a:lnTo>
                  <a:lnTo>
                    <a:pt x="24759" y="49938"/>
                  </a:lnTo>
                  <a:lnTo>
                    <a:pt x="24759" y="74697"/>
                  </a:lnTo>
                  <a:lnTo>
                    <a:pt x="49938" y="74697"/>
                  </a:lnTo>
                  <a:lnTo>
                    <a:pt x="49938" y="49938"/>
                  </a:lnTo>
                  <a:lnTo>
                    <a:pt x="74697" y="49938"/>
                  </a:lnTo>
                  <a:lnTo>
                    <a:pt x="74697" y="24759"/>
                  </a:lnTo>
                  <a:lnTo>
                    <a:pt x="49938" y="2475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917" name="Google Shape;917;p75"/>
          <p:cNvGrpSpPr/>
          <p:nvPr/>
        </p:nvGrpSpPr>
        <p:grpSpPr>
          <a:xfrm>
            <a:off x="5407082" y="1373242"/>
            <a:ext cx="286064" cy="322299"/>
            <a:chOff x="5407082" y="1173917"/>
            <a:chExt cx="286064" cy="322299"/>
          </a:xfrm>
        </p:grpSpPr>
        <p:sp>
          <p:nvSpPr>
            <p:cNvPr id="918" name="Google Shape;918;p75"/>
            <p:cNvSpPr/>
            <p:nvPr/>
          </p:nvSpPr>
          <p:spPr>
            <a:xfrm>
              <a:off x="5407082" y="1173917"/>
              <a:ext cx="286064" cy="322299"/>
            </a:xfrm>
            <a:custGeom>
              <a:avLst/>
              <a:gdLst/>
              <a:ahLst/>
              <a:cxnLst/>
              <a:rect l="l" t="t" r="r" b="b"/>
              <a:pathLst>
                <a:path w="381419" h="429732" extrusionOk="0">
                  <a:moveTo>
                    <a:pt x="346536" y="118790"/>
                  </a:moveTo>
                  <a:cubicBezTo>
                    <a:pt x="330014" y="101130"/>
                    <a:pt x="309000" y="88137"/>
                    <a:pt x="285765" y="81214"/>
                  </a:cubicBezTo>
                  <a:cubicBezTo>
                    <a:pt x="261099" y="73865"/>
                    <a:pt x="234584" y="73676"/>
                    <a:pt x="209088" y="80667"/>
                  </a:cubicBezTo>
                  <a:lnTo>
                    <a:pt x="203299" y="82253"/>
                  </a:lnTo>
                  <a:lnTo>
                    <a:pt x="203299" y="50019"/>
                  </a:lnTo>
                  <a:cubicBezTo>
                    <a:pt x="203299" y="36323"/>
                    <a:pt x="214442" y="25179"/>
                    <a:pt x="228139" y="25179"/>
                  </a:cubicBezTo>
                  <a:lnTo>
                    <a:pt x="236212" y="25179"/>
                  </a:lnTo>
                  <a:lnTo>
                    <a:pt x="236212" y="0"/>
                  </a:lnTo>
                  <a:lnTo>
                    <a:pt x="228139" y="0"/>
                  </a:lnTo>
                  <a:cubicBezTo>
                    <a:pt x="200559" y="0"/>
                    <a:pt x="178120" y="22438"/>
                    <a:pt x="178120" y="50019"/>
                  </a:cubicBezTo>
                  <a:lnTo>
                    <a:pt x="178120" y="82254"/>
                  </a:lnTo>
                  <a:lnTo>
                    <a:pt x="172333" y="80669"/>
                  </a:lnTo>
                  <a:cubicBezTo>
                    <a:pt x="146835" y="73679"/>
                    <a:pt x="120318" y="73868"/>
                    <a:pt x="95651" y="81216"/>
                  </a:cubicBezTo>
                  <a:cubicBezTo>
                    <a:pt x="72416" y="88138"/>
                    <a:pt x="51400" y="101132"/>
                    <a:pt x="34878" y="118794"/>
                  </a:cubicBezTo>
                  <a:cubicBezTo>
                    <a:pt x="1862" y="154085"/>
                    <a:pt x="-8498" y="202087"/>
                    <a:pt x="7166" y="247204"/>
                  </a:cubicBezTo>
                  <a:lnTo>
                    <a:pt x="51616" y="375144"/>
                  </a:lnTo>
                  <a:lnTo>
                    <a:pt x="51707" y="375397"/>
                  </a:lnTo>
                  <a:cubicBezTo>
                    <a:pt x="59267" y="395742"/>
                    <a:pt x="74208" y="412114"/>
                    <a:pt x="93777" y="421498"/>
                  </a:cubicBezTo>
                  <a:cubicBezTo>
                    <a:pt x="113324" y="430872"/>
                    <a:pt x="135415" y="432280"/>
                    <a:pt x="155991" y="425463"/>
                  </a:cubicBezTo>
                  <a:lnTo>
                    <a:pt x="190706" y="414388"/>
                  </a:lnTo>
                  <a:lnTo>
                    <a:pt x="225425" y="425476"/>
                  </a:lnTo>
                  <a:cubicBezTo>
                    <a:pt x="234008" y="428320"/>
                    <a:pt x="242855" y="429732"/>
                    <a:pt x="251672" y="429732"/>
                  </a:cubicBezTo>
                  <a:cubicBezTo>
                    <a:pt x="263989" y="429731"/>
                    <a:pt x="276247" y="426975"/>
                    <a:pt x="287640" y="421512"/>
                  </a:cubicBezTo>
                  <a:cubicBezTo>
                    <a:pt x="307209" y="412128"/>
                    <a:pt x="322151" y="395756"/>
                    <a:pt x="329711" y="375412"/>
                  </a:cubicBezTo>
                  <a:lnTo>
                    <a:pt x="374254" y="247215"/>
                  </a:lnTo>
                  <a:cubicBezTo>
                    <a:pt x="389918" y="202093"/>
                    <a:pt x="379556" y="154084"/>
                    <a:pt x="346536" y="118790"/>
                  </a:cubicBezTo>
                  <a:close/>
                  <a:moveTo>
                    <a:pt x="350470" y="238954"/>
                  </a:moveTo>
                  <a:lnTo>
                    <a:pt x="306065" y="366763"/>
                  </a:lnTo>
                  <a:cubicBezTo>
                    <a:pt x="300775" y="380902"/>
                    <a:pt x="290371" y="392279"/>
                    <a:pt x="276755" y="398809"/>
                  </a:cubicBezTo>
                  <a:cubicBezTo>
                    <a:pt x="263099" y="405356"/>
                    <a:pt x="247664" y="406333"/>
                    <a:pt x="233293" y="401557"/>
                  </a:cubicBezTo>
                  <a:lnTo>
                    <a:pt x="190712" y="387956"/>
                  </a:lnTo>
                  <a:lnTo>
                    <a:pt x="148270" y="401498"/>
                  </a:lnTo>
                  <a:lnTo>
                    <a:pt x="148127" y="401544"/>
                  </a:lnTo>
                  <a:cubicBezTo>
                    <a:pt x="133756" y="406320"/>
                    <a:pt x="118321" y="405342"/>
                    <a:pt x="104666" y="398795"/>
                  </a:cubicBezTo>
                  <a:cubicBezTo>
                    <a:pt x="91050" y="392266"/>
                    <a:pt x="80646" y="380889"/>
                    <a:pt x="75356" y="366750"/>
                  </a:cubicBezTo>
                  <a:lnTo>
                    <a:pt x="30951" y="238943"/>
                  </a:lnTo>
                  <a:cubicBezTo>
                    <a:pt x="18410" y="202821"/>
                    <a:pt x="26752" y="164335"/>
                    <a:pt x="53266" y="135995"/>
                  </a:cubicBezTo>
                  <a:cubicBezTo>
                    <a:pt x="66740" y="121593"/>
                    <a:pt x="83883" y="110995"/>
                    <a:pt x="102841" y="105346"/>
                  </a:cubicBezTo>
                  <a:cubicBezTo>
                    <a:pt x="122992" y="99342"/>
                    <a:pt x="144721" y="99206"/>
                    <a:pt x="165679" y="104950"/>
                  </a:cubicBezTo>
                  <a:lnTo>
                    <a:pt x="190711" y="111809"/>
                  </a:lnTo>
                  <a:lnTo>
                    <a:pt x="215744" y="104949"/>
                  </a:lnTo>
                  <a:cubicBezTo>
                    <a:pt x="236700" y="99205"/>
                    <a:pt x="258426" y="99342"/>
                    <a:pt x="278577" y="105346"/>
                  </a:cubicBezTo>
                  <a:cubicBezTo>
                    <a:pt x="297534" y="110993"/>
                    <a:pt x="314677" y="121590"/>
                    <a:pt x="328150" y="135991"/>
                  </a:cubicBezTo>
                  <a:cubicBezTo>
                    <a:pt x="354667" y="164336"/>
                    <a:pt x="363011" y="202828"/>
                    <a:pt x="350470" y="23895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19" name="Google Shape;919;p75"/>
            <p:cNvSpPr/>
            <p:nvPr/>
          </p:nvSpPr>
          <p:spPr>
            <a:xfrm>
              <a:off x="5476666" y="1292350"/>
              <a:ext cx="146898" cy="129712"/>
            </a:xfrm>
            <a:custGeom>
              <a:avLst/>
              <a:gdLst/>
              <a:ahLst/>
              <a:cxnLst/>
              <a:rect l="l" t="t" r="r" b="b"/>
              <a:pathLst>
                <a:path w="195864" h="172949" extrusionOk="0">
                  <a:moveTo>
                    <a:pt x="76326" y="66126"/>
                  </a:moveTo>
                  <a:lnTo>
                    <a:pt x="53413" y="43212"/>
                  </a:lnTo>
                  <a:lnTo>
                    <a:pt x="0" y="96624"/>
                  </a:lnTo>
                  <a:lnTo>
                    <a:pt x="76326" y="172950"/>
                  </a:lnTo>
                  <a:lnTo>
                    <a:pt x="195864" y="53413"/>
                  </a:lnTo>
                  <a:lnTo>
                    <a:pt x="142452" y="0"/>
                  </a:lnTo>
                  <a:close/>
                  <a:moveTo>
                    <a:pt x="76326" y="137342"/>
                  </a:moveTo>
                  <a:lnTo>
                    <a:pt x="35608" y="96624"/>
                  </a:lnTo>
                  <a:lnTo>
                    <a:pt x="53412" y="78819"/>
                  </a:lnTo>
                  <a:lnTo>
                    <a:pt x="76325" y="101733"/>
                  </a:lnTo>
                  <a:lnTo>
                    <a:pt x="142451" y="35608"/>
                  </a:lnTo>
                  <a:lnTo>
                    <a:pt x="160255" y="5341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sp>
        <p:nvSpPr>
          <p:cNvPr id="920" name="Google Shape;920;p75"/>
          <p:cNvSpPr/>
          <p:nvPr/>
        </p:nvSpPr>
        <p:spPr>
          <a:xfrm>
            <a:off x="6041037" y="1427062"/>
            <a:ext cx="322289" cy="214648"/>
          </a:xfrm>
          <a:custGeom>
            <a:avLst/>
            <a:gdLst/>
            <a:ahLst/>
            <a:cxnLst/>
            <a:rect l="l" t="t" r="r" b="b"/>
            <a:pathLst>
              <a:path w="429718" h="286198" extrusionOk="0">
                <a:moveTo>
                  <a:pt x="391805" y="0"/>
                </a:moveTo>
                <a:lnTo>
                  <a:pt x="340753" y="0"/>
                </a:lnTo>
                <a:lnTo>
                  <a:pt x="340753" y="22661"/>
                </a:lnTo>
                <a:lnTo>
                  <a:pt x="324806" y="22661"/>
                </a:lnTo>
                <a:lnTo>
                  <a:pt x="324806" y="71942"/>
                </a:lnTo>
                <a:lnTo>
                  <a:pt x="354182" y="102436"/>
                </a:lnTo>
                <a:lnTo>
                  <a:pt x="354182" y="122669"/>
                </a:lnTo>
                <a:lnTo>
                  <a:pt x="339784" y="142639"/>
                </a:lnTo>
                <a:cubicBezTo>
                  <a:pt x="334429" y="137892"/>
                  <a:pt x="327063" y="132725"/>
                  <a:pt x="317253" y="128419"/>
                </a:cubicBezTo>
                <a:cubicBezTo>
                  <a:pt x="314325" y="117127"/>
                  <a:pt x="308443" y="106770"/>
                  <a:pt x="299978" y="98306"/>
                </a:cubicBezTo>
                <a:cubicBezTo>
                  <a:pt x="287465" y="85781"/>
                  <a:pt x="270834" y="78893"/>
                  <a:pt x="253122" y="78893"/>
                </a:cubicBezTo>
                <a:cubicBezTo>
                  <a:pt x="253038" y="78893"/>
                  <a:pt x="252953" y="78893"/>
                  <a:pt x="252869" y="78894"/>
                </a:cubicBezTo>
                <a:cubicBezTo>
                  <a:pt x="239040" y="78945"/>
                  <a:pt x="225890" y="83187"/>
                  <a:pt x="214859" y="91017"/>
                </a:cubicBezTo>
                <a:cubicBezTo>
                  <a:pt x="203826" y="83187"/>
                  <a:pt x="190677" y="78944"/>
                  <a:pt x="176848" y="78894"/>
                </a:cubicBezTo>
                <a:cubicBezTo>
                  <a:pt x="176764" y="78893"/>
                  <a:pt x="176680" y="78893"/>
                  <a:pt x="176596" y="78893"/>
                </a:cubicBezTo>
                <a:cubicBezTo>
                  <a:pt x="158884" y="78893"/>
                  <a:pt x="142251" y="85782"/>
                  <a:pt x="129743" y="98301"/>
                </a:cubicBezTo>
                <a:cubicBezTo>
                  <a:pt x="121274" y="106769"/>
                  <a:pt x="115391" y="117128"/>
                  <a:pt x="112464" y="128423"/>
                </a:cubicBezTo>
                <a:cubicBezTo>
                  <a:pt x="102656" y="132724"/>
                  <a:pt x="95282" y="137886"/>
                  <a:pt x="89929" y="142632"/>
                </a:cubicBezTo>
                <a:lnTo>
                  <a:pt x="75536" y="122669"/>
                </a:lnTo>
                <a:lnTo>
                  <a:pt x="75536" y="102436"/>
                </a:lnTo>
                <a:lnTo>
                  <a:pt x="104912" y="71942"/>
                </a:lnTo>
                <a:lnTo>
                  <a:pt x="104912" y="22661"/>
                </a:lnTo>
                <a:lnTo>
                  <a:pt x="88965" y="22661"/>
                </a:lnTo>
                <a:lnTo>
                  <a:pt x="88965" y="0"/>
                </a:lnTo>
                <a:lnTo>
                  <a:pt x="37913" y="0"/>
                </a:lnTo>
                <a:cubicBezTo>
                  <a:pt x="17007" y="0"/>
                  <a:pt x="0" y="17007"/>
                  <a:pt x="0" y="37913"/>
                </a:cubicBezTo>
                <a:lnTo>
                  <a:pt x="0" y="164501"/>
                </a:lnTo>
                <a:cubicBezTo>
                  <a:pt x="0" y="242619"/>
                  <a:pt x="47134" y="281758"/>
                  <a:pt x="49140" y="283386"/>
                </a:cubicBezTo>
                <a:lnTo>
                  <a:pt x="52607" y="286199"/>
                </a:lnTo>
                <a:lnTo>
                  <a:pt x="57072" y="286199"/>
                </a:lnTo>
                <a:cubicBezTo>
                  <a:pt x="102068" y="286199"/>
                  <a:pt x="157015" y="250904"/>
                  <a:pt x="175664" y="237950"/>
                </a:cubicBezTo>
                <a:lnTo>
                  <a:pt x="214859" y="277145"/>
                </a:lnTo>
                <a:lnTo>
                  <a:pt x="254054" y="237950"/>
                </a:lnTo>
                <a:cubicBezTo>
                  <a:pt x="272703" y="250904"/>
                  <a:pt x="327650" y="286199"/>
                  <a:pt x="372646" y="286199"/>
                </a:cubicBezTo>
                <a:lnTo>
                  <a:pt x="377110" y="286199"/>
                </a:lnTo>
                <a:lnTo>
                  <a:pt x="380577" y="283386"/>
                </a:lnTo>
                <a:cubicBezTo>
                  <a:pt x="382584" y="281758"/>
                  <a:pt x="429718" y="242619"/>
                  <a:pt x="429718" y="164501"/>
                </a:cubicBezTo>
                <a:lnTo>
                  <a:pt x="429718" y="37913"/>
                </a:lnTo>
                <a:cubicBezTo>
                  <a:pt x="429718" y="17007"/>
                  <a:pt x="412711" y="0"/>
                  <a:pt x="391805" y="0"/>
                </a:cubicBezTo>
                <a:close/>
                <a:moveTo>
                  <a:pt x="61809" y="260858"/>
                </a:moveTo>
                <a:cubicBezTo>
                  <a:pt x="52353" y="251420"/>
                  <a:pt x="25179" y="219506"/>
                  <a:pt x="25179" y="164501"/>
                </a:cubicBezTo>
                <a:lnTo>
                  <a:pt x="25179" y="37913"/>
                </a:lnTo>
                <a:cubicBezTo>
                  <a:pt x="25179" y="30880"/>
                  <a:pt x="30880" y="25179"/>
                  <a:pt x="37913" y="25179"/>
                </a:cubicBezTo>
                <a:lnTo>
                  <a:pt x="63786" y="25179"/>
                </a:lnTo>
                <a:lnTo>
                  <a:pt x="63786" y="47840"/>
                </a:lnTo>
                <a:lnTo>
                  <a:pt x="79733" y="47840"/>
                </a:lnTo>
                <a:lnTo>
                  <a:pt x="79733" y="61786"/>
                </a:lnTo>
                <a:lnTo>
                  <a:pt x="50358" y="92280"/>
                </a:lnTo>
                <a:lnTo>
                  <a:pt x="50358" y="130799"/>
                </a:lnTo>
                <a:lnTo>
                  <a:pt x="78753" y="170186"/>
                </a:lnTo>
                <a:lnTo>
                  <a:pt x="90553" y="187117"/>
                </a:lnTo>
                <a:lnTo>
                  <a:pt x="97465" y="173772"/>
                </a:lnTo>
                <a:cubicBezTo>
                  <a:pt x="100746" y="167438"/>
                  <a:pt x="105573" y="161862"/>
                  <a:pt x="111397" y="157743"/>
                </a:cubicBezTo>
                <a:cubicBezTo>
                  <a:pt x="113853" y="170685"/>
                  <a:pt x="120225" y="182512"/>
                  <a:pt x="129744" y="192030"/>
                </a:cubicBezTo>
                <a:lnTo>
                  <a:pt x="157535" y="219822"/>
                </a:lnTo>
                <a:cubicBezTo>
                  <a:pt x="138874" y="232379"/>
                  <a:pt x="96212" y="258558"/>
                  <a:pt x="61809" y="260858"/>
                </a:cubicBezTo>
                <a:close/>
                <a:moveTo>
                  <a:pt x="214859" y="241538"/>
                </a:moveTo>
                <a:lnTo>
                  <a:pt x="147548" y="174226"/>
                </a:lnTo>
                <a:cubicBezTo>
                  <a:pt x="139785" y="166465"/>
                  <a:pt x="135511" y="156144"/>
                  <a:pt x="135511" y="145166"/>
                </a:cubicBezTo>
                <a:cubicBezTo>
                  <a:pt x="135511" y="134189"/>
                  <a:pt x="139785" y="123868"/>
                  <a:pt x="147552" y="116102"/>
                </a:cubicBezTo>
                <a:cubicBezTo>
                  <a:pt x="155306" y="108341"/>
                  <a:pt x="165615" y="104072"/>
                  <a:pt x="176599" y="104072"/>
                </a:cubicBezTo>
                <a:lnTo>
                  <a:pt x="176756" y="104072"/>
                </a:lnTo>
                <a:cubicBezTo>
                  <a:pt x="187804" y="104113"/>
                  <a:pt x="198150" y="108465"/>
                  <a:pt x="205888" y="116327"/>
                </a:cubicBezTo>
                <a:lnTo>
                  <a:pt x="214859" y="125440"/>
                </a:lnTo>
                <a:lnTo>
                  <a:pt x="223830" y="116326"/>
                </a:lnTo>
                <a:cubicBezTo>
                  <a:pt x="231568" y="108466"/>
                  <a:pt x="241914" y="104113"/>
                  <a:pt x="252962" y="104072"/>
                </a:cubicBezTo>
                <a:lnTo>
                  <a:pt x="253119" y="104072"/>
                </a:lnTo>
                <a:cubicBezTo>
                  <a:pt x="264102" y="104072"/>
                  <a:pt x="274413" y="108341"/>
                  <a:pt x="282170" y="116106"/>
                </a:cubicBezTo>
                <a:cubicBezTo>
                  <a:pt x="289932" y="123868"/>
                  <a:pt x="294207" y="134189"/>
                  <a:pt x="294207" y="145166"/>
                </a:cubicBezTo>
                <a:cubicBezTo>
                  <a:pt x="294207" y="156144"/>
                  <a:pt x="289932" y="166465"/>
                  <a:pt x="282170" y="174226"/>
                </a:cubicBezTo>
                <a:close/>
                <a:moveTo>
                  <a:pt x="404539" y="164501"/>
                </a:moveTo>
                <a:cubicBezTo>
                  <a:pt x="404539" y="192009"/>
                  <a:pt x="397873" y="217047"/>
                  <a:pt x="384724" y="238921"/>
                </a:cubicBezTo>
                <a:cubicBezTo>
                  <a:pt x="378222" y="249737"/>
                  <a:pt x="371641" y="257081"/>
                  <a:pt x="367882" y="260856"/>
                </a:cubicBezTo>
                <a:cubicBezTo>
                  <a:pt x="333552" y="258540"/>
                  <a:pt x="290867" y="232369"/>
                  <a:pt x="272189" y="219816"/>
                </a:cubicBezTo>
                <a:lnTo>
                  <a:pt x="299975" y="192030"/>
                </a:lnTo>
                <a:cubicBezTo>
                  <a:pt x="309495" y="182511"/>
                  <a:pt x="315866" y="170684"/>
                  <a:pt x="318322" y="157741"/>
                </a:cubicBezTo>
                <a:cubicBezTo>
                  <a:pt x="324145" y="161858"/>
                  <a:pt x="328968" y="167432"/>
                  <a:pt x="332247" y="173765"/>
                </a:cubicBezTo>
                <a:lnTo>
                  <a:pt x="338992" y="186794"/>
                </a:lnTo>
                <a:lnTo>
                  <a:pt x="379360" y="130799"/>
                </a:lnTo>
                <a:lnTo>
                  <a:pt x="379360" y="92280"/>
                </a:lnTo>
                <a:lnTo>
                  <a:pt x="349985" y="61786"/>
                </a:lnTo>
                <a:lnTo>
                  <a:pt x="349985" y="47840"/>
                </a:lnTo>
                <a:lnTo>
                  <a:pt x="365932" y="47840"/>
                </a:lnTo>
                <a:lnTo>
                  <a:pt x="365932" y="25179"/>
                </a:lnTo>
                <a:lnTo>
                  <a:pt x="391805" y="25179"/>
                </a:lnTo>
                <a:cubicBezTo>
                  <a:pt x="398838" y="25179"/>
                  <a:pt x="404539" y="30880"/>
                  <a:pt x="404539" y="3791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nvGrpSpPr>
          <p:cNvPr id="921" name="Google Shape;921;p75"/>
          <p:cNvGrpSpPr/>
          <p:nvPr/>
        </p:nvGrpSpPr>
        <p:grpSpPr>
          <a:xfrm>
            <a:off x="6693109" y="1373242"/>
            <a:ext cx="322288" cy="322289"/>
            <a:chOff x="6693109" y="1173917"/>
            <a:chExt cx="322288" cy="322289"/>
          </a:xfrm>
        </p:grpSpPr>
        <p:sp>
          <p:nvSpPr>
            <p:cNvPr id="922" name="Google Shape;922;p75"/>
            <p:cNvSpPr/>
            <p:nvPr/>
          </p:nvSpPr>
          <p:spPr>
            <a:xfrm>
              <a:off x="6693109" y="1173917"/>
              <a:ext cx="322288" cy="322289"/>
            </a:xfrm>
            <a:custGeom>
              <a:avLst/>
              <a:gdLst/>
              <a:ahLst/>
              <a:cxnLst/>
              <a:rect l="l" t="t" r="r" b="b"/>
              <a:pathLst>
                <a:path w="429718" h="429718" extrusionOk="0">
                  <a:moveTo>
                    <a:pt x="429718" y="0"/>
                  </a:moveTo>
                  <a:lnTo>
                    <a:pt x="0" y="0"/>
                  </a:lnTo>
                  <a:lnTo>
                    <a:pt x="0" y="146516"/>
                  </a:lnTo>
                  <a:cubicBezTo>
                    <a:pt x="0" y="156845"/>
                    <a:pt x="3803" y="166297"/>
                    <a:pt x="10072" y="173566"/>
                  </a:cubicBezTo>
                  <a:lnTo>
                    <a:pt x="10072" y="429718"/>
                  </a:lnTo>
                  <a:lnTo>
                    <a:pt x="419647" y="429718"/>
                  </a:lnTo>
                  <a:lnTo>
                    <a:pt x="419647" y="173567"/>
                  </a:lnTo>
                  <a:cubicBezTo>
                    <a:pt x="425915" y="166298"/>
                    <a:pt x="429718" y="156845"/>
                    <a:pt x="429718" y="146517"/>
                  </a:cubicBezTo>
                  <a:close/>
                  <a:moveTo>
                    <a:pt x="25179" y="25179"/>
                  </a:moveTo>
                  <a:lnTo>
                    <a:pt x="404539" y="25179"/>
                  </a:lnTo>
                  <a:lnTo>
                    <a:pt x="404539" y="146516"/>
                  </a:lnTo>
                  <a:cubicBezTo>
                    <a:pt x="404539" y="155508"/>
                    <a:pt x="397224" y="162823"/>
                    <a:pt x="388233" y="162823"/>
                  </a:cubicBezTo>
                  <a:cubicBezTo>
                    <a:pt x="379241" y="162823"/>
                    <a:pt x="371926" y="155508"/>
                    <a:pt x="371926" y="146516"/>
                  </a:cubicBezTo>
                  <a:lnTo>
                    <a:pt x="346747" y="146516"/>
                  </a:lnTo>
                  <a:cubicBezTo>
                    <a:pt x="346747" y="155508"/>
                    <a:pt x="339432" y="162823"/>
                    <a:pt x="330441" y="162823"/>
                  </a:cubicBezTo>
                  <a:cubicBezTo>
                    <a:pt x="321449" y="162823"/>
                    <a:pt x="314134" y="155508"/>
                    <a:pt x="314134" y="146516"/>
                  </a:cubicBezTo>
                  <a:lnTo>
                    <a:pt x="288955" y="146516"/>
                  </a:lnTo>
                  <a:cubicBezTo>
                    <a:pt x="288955" y="155508"/>
                    <a:pt x="281641" y="162823"/>
                    <a:pt x="272649" y="162823"/>
                  </a:cubicBezTo>
                  <a:cubicBezTo>
                    <a:pt x="263658" y="162823"/>
                    <a:pt x="256343" y="155508"/>
                    <a:pt x="256343" y="146516"/>
                  </a:cubicBezTo>
                  <a:lnTo>
                    <a:pt x="231164" y="146516"/>
                  </a:lnTo>
                  <a:cubicBezTo>
                    <a:pt x="231164" y="155508"/>
                    <a:pt x="223849" y="162823"/>
                    <a:pt x="214857" y="162823"/>
                  </a:cubicBezTo>
                  <a:cubicBezTo>
                    <a:pt x="205866" y="162823"/>
                    <a:pt x="198551" y="155508"/>
                    <a:pt x="198551" y="146516"/>
                  </a:cubicBezTo>
                  <a:lnTo>
                    <a:pt x="173372" y="146516"/>
                  </a:lnTo>
                  <a:cubicBezTo>
                    <a:pt x="173372" y="155508"/>
                    <a:pt x="166057" y="162823"/>
                    <a:pt x="157065" y="162823"/>
                  </a:cubicBezTo>
                  <a:cubicBezTo>
                    <a:pt x="148074" y="162823"/>
                    <a:pt x="140760" y="155508"/>
                    <a:pt x="140760" y="146516"/>
                  </a:cubicBezTo>
                  <a:lnTo>
                    <a:pt x="115581" y="146516"/>
                  </a:lnTo>
                  <a:cubicBezTo>
                    <a:pt x="115581" y="155508"/>
                    <a:pt x="108265" y="162823"/>
                    <a:pt x="99273" y="162823"/>
                  </a:cubicBezTo>
                  <a:cubicBezTo>
                    <a:pt x="90282" y="162823"/>
                    <a:pt x="82967" y="155508"/>
                    <a:pt x="82967" y="146516"/>
                  </a:cubicBezTo>
                  <a:lnTo>
                    <a:pt x="57789" y="146516"/>
                  </a:lnTo>
                  <a:cubicBezTo>
                    <a:pt x="57789" y="155508"/>
                    <a:pt x="50473" y="162823"/>
                    <a:pt x="41482" y="162823"/>
                  </a:cubicBezTo>
                  <a:cubicBezTo>
                    <a:pt x="32491" y="162823"/>
                    <a:pt x="25179" y="155508"/>
                    <a:pt x="25179" y="146516"/>
                  </a:cubicBezTo>
                  <a:close/>
                  <a:moveTo>
                    <a:pt x="287038" y="404539"/>
                  </a:moveTo>
                  <a:lnTo>
                    <a:pt x="287038" y="238359"/>
                  </a:lnTo>
                  <a:lnTo>
                    <a:pt x="344110" y="238359"/>
                  </a:lnTo>
                  <a:lnTo>
                    <a:pt x="344110" y="404539"/>
                  </a:lnTo>
                  <a:close/>
                  <a:moveTo>
                    <a:pt x="369289" y="404539"/>
                  </a:moveTo>
                  <a:lnTo>
                    <a:pt x="369289" y="213180"/>
                  </a:lnTo>
                  <a:lnTo>
                    <a:pt x="261859" y="213180"/>
                  </a:lnTo>
                  <a:lnTo>
                    <a:pt x="261859" y="404539"/>
                  </a:lnTo>
                  <a:lnTo>
                    <a:pt x="35250" y="404539"/>
                  </a:lnTo>
                  <a:lnTo>
                    <a:pt x="35250" y="187532"/>
                  </a:lnTo>
                  <a:cubicBezTo>
                    <a:pt x="37285" y="187840"/>
                    <a:pt x="39366" y="188002"/>
                    <a:pt x="41485" y="188002"/>
                  </a:cubicBezTo>
                  <a:cubicBezTo>
                    <a:pt x="52709" y="188002"/>
                    <a:pt x="62905" y="183522"/>
                    <a:pt x="70381" y="176257"/>
                  </a:cubicBezTo>
                  <a:cubicBezTo>
                    <a:pt x="77857" y="183522"/>
                    <a:pt x="88053" y="188002"/>
                    <a:pt x="99277" y="188002"/>
                  </a:cubicBezTo>
                  <a:cubicBezTo>
                    <a:pt x="110500" y="188002"/>
                    <a:pt x="120696" y="183522"/>
                    <a:pt x="128173" y="176257"/>
                  </a:cubicBezTo>
                  <a:cubicBezTo>
                    <a:pt x="135648" y="183522"/>
                    <a:pt x="145844" y="188002"/>
                    <a:pt x="157068" y="188002"/>
                  </a:cubicBezTo>
                  <a:cubicBezTo>
                    <a:pt x="168292" y="188002"/>
                    <a:pt x="178487" y="183522"/>
                    <a:pt x="185964" y="176257"/>
                  </a:cubicBezTo>
                  <a:cubicBezTo>
                    <a:pt x="193439" y="183522"/>
                    <a:pt x="203635" y="188002"/>
                    <a:pt x="214859" y="188002"/>
                  </a:cubicBezTo>
                  <a:cubicBezTo>
                    <a:pt x="226083" y="188002"/>
                    <a:pt x="236279" y="183522"/>
                    <a:pt x="243755" y="176257"/>
                  </a:cubicBezTo>
                  <a:cubicBezTo>
                    <a:pt x="251231" y="183522"/>
                    <a:pt x="261427" y="188002"/>
                    <a:pt x="272651" y="188002"/>
                  </a:cubicBezTo>
                  <a:cubicBezTo>
                    <a:pt x="283875" y="188002"/>
                    <a:pt x="294071" y="183522"/>
                    <a:pt x="301546" y="176257"/>
                  </a:cubicBezTo>
                  <a:cubicBezTo>
                    <a:pt x="309023" y="183522"/>
                    <a:pt x="319219" y="188002"/>
                    <a:pt x="330443" y="188002"/>
                  </a:cubicBezTo>
                  <a:cubicBezTo>
                    <a:pt x="341667" y="188002"/>
                    <a:pt x="351863" y="183522"/>
                    <a:pt x="359338" y="176257"/>
                  </a:cubicBezTo>
                  <a:cubicBezTo>
                    <a:pt x="366813" y="183522"/>
                    <a:pt x="377009" y="188002"/>
                    <a:pt x="388233" y="188002"/>
                  </a:cubicBezTo>
                  <a:cubicBezTo>
                    <a:pt x="390352" y="188002"/>
                    <a:pt x="392433" y="187840"/>
                    <a:pt x="394468" y="187532"/>
                  </a:cubicBezTo>
                  <a:lnTo>
                    <a:pt x="394468" y="40453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23" name="Google Shape;923;p75"/>
            <p:cNvSpPr/>
            <p:nvPr/>
          </p:nvSpPr>
          <p:spPr>
            <a:xfrm>
              <a:off x="6738430" y="1333802"/>
              <a:ext cx="132188" cy="124635"/>
            </a:xfrm>
            <a:custGeom>
              <a:avLst/>
              <a:gdLst/>
              <a:ahLst/>
              <a:cxnLst/>
              <a:rect l="l" t="t" r="r" b="b"/>
              <a:pathLst>
                <a:path w="176251" h="166180" extrusionOk="0">
                  <a:moveTo>
                    <a:pt x="0" y="166180"/>
                  </a:moveTo>
                  <a:lnTo>
                    <a:pt x="176252" y="166180"/>
                  </a:lnTo>
                  <a:lnTo>
                    <a:pt x="176252" y="0"/>
                  </a:lnTo>
                  <a:lnTo>
                    <a:pt x="0" y="0"/>
                  </a:lnTo>
                  <a:close/>
                  <a:moveTo>
                    <a:pt x="25179" y="141001"/>
                  </a:moveTo>
                  <a:lnTo>
                    <a:pt x="25179" y="108269"/>
                  </a:lnTo>
                  <a:lnTo>
                    <a:pt x="151073" y="108269"/>
                  </a:lnTo>
                  <a:lnTo>
                    <a:pt x="151073" y="141001"/>
                  </a:lnTo>
                  <a:close/>
                  <a:moveTo>
                    <a:pt x="151073" y="25179"/>
                  </a:moveTo>
                  <a:lnTo>
                    <a:pt x="151073" y="83090"/>
                  </a:lnTo>
                  <a:lnTo>
                    <a:pt x="125894" y="83090"/>
                  </a:lnTo>
                  <a:lnTo>
                    <a:pt x="125894" y="57911"/>
                  </a:lnTo>
                  <a:lnTo>
                    <a:pt x="100715" y="57911"/>
                  </a:lnTo>
                  <a:lnTo>
                    <a:pt x="100715" y="83090"/>
                  </a:lnTo>
                  <a:lnTo>
                    <a:pt x="75536" y="83090"/>
                  </a:lnTo>
                  <a:lnTo>
                    <a:pt x="75536" y="57911"/>
                  </a:lnTo>
                  <a:lnTo>
                    <a:pt x="50358" y="57911"/>
                  </a:lnTo>
                  <a:lnTo>
                    <a:pt x="50358" y="83090"/>
                  </a:lnTo>
                  <a:lnTo>
                    <a:pt x="25179" y="83090"/>
                  </a:lnTo>
                  <a:lnTo>
                    <a:pt x="25179"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24" name="Google Shape;924;p75"/>
            <p:cNvSpPr/>
            <p:nvPr/>
          </p:nvSpPr>
          <p:spPr>
            <a:xfrm>
              <a:off x="6828130" y="1211685"/>
              <a:ext cx="53504" cy="53504"/>
            </a:xfrm>
            <a:custGeom>
              <a:avLst/>
              <a:gdLst/>
              <a:ahLst/>
              <a:cxnLst/>
              <a:rect l="l" t="t" r="r" b="b"/>
              <a:pathLst>
                <a:path w="71339" h="71339" extrusionOk="0">
                  <a:moveTo>
                    <a:pt x="23081" y="71340"/>
                  </a:moveTo>
                  <a:lnTo>
                    <a:pt x="48259" y="71340"/>
                  </a:lnTo>
                  <a:lnTo>
                    <a:pt x="48259" y="48259"/>
                  </a:lnTo>
                  <a:lnTo>
                    <a:pt x="71340" y="48259"/>
                  </a:lnTo>
                  <a:lnTo>
                    <a:pt x="71340" y="23081"/>
                  </a:lnTo>
                  <a:lnTo>
                    <a:pt x="48259" y="23081"/>
                  </a:lnTo>
                  <a:lnTo>
                    <a:pt x="48259" y="0"/>
                  </a:lnTo>
                  <a:lnTo>
                    <a:pt x="23081" y="0"/>
                  </a:lnTo>
                  <a:lnTo>
                    <a:pt x="23081" y="23081"/>
                  </a:lnTo>
                  <a:lnTo>
                    <a:pt x="0" y="23081"/>
                  </a:lnTo>
                  <a:lnTo>
                    <a:pt x="0" y="48259"/>
                  </a:lnTo>
                  <a:lnTo>
                    <a:pt x="23081" y="4825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925" name="Google Shape;925;p75"/>
          <p:cNvGrpSpPr/>
          <p:nvPr/>
        </p:nvGrpSpPr>
        <p:grpSpPr>
          <a:xfrm>
            <a:off x="6713958" y="1991587"/>
            <a:ext cx="280726" cy="322426"/>
            <a:chOff x="6713958" y="1792262"/>
            <a:chExt cx="280726" cy="322426"/>
          </a:xfrm>
        </p:grpSpPr>
        <p:sp>
          <p:nvSpPr>
            <p:cNvPr id="926" name="Google Shape;926;p75"/>
            <p:cNvSpPr/>
            <p:nvPr/>
          </p:nvSpPr>
          <p:spPr>
            <a:xfrm>
              <a:off x="6713958" y="1792262"/>
              <a:ext cx="280726" cy="322426"/>
            </a:xfrm>
            <a:custGeom>
              <a:avLst/>
              <a:gdLst/>
              <a:ahLst/>
              <a:cxnLst/>
              <a:rect l="l" t="t" r="r" b="b"/>
              <a:pathLst>
                <a:path w="374302" h="429901" extrusionOk="0">
                  <a:moveTo>
                    <a:pt x="372210" y="88448"/>
                  </a:moveTo>
                  <a:lnTo>
                    <a:pt x="370992" y="77215"/>
                  </a:lnTo>
                  <a:lnTo>
                    <a:pt x="335782" y="77215"/>
                  </a:lnTo>
                  <a:cubicBezTo>
                    <a:pt x="308109" y="77215"/>
                    <a:pt x="285597" y="54703"/>
                    <a:pt x="285597" y="27030"/>
                  </a:cubicBezTo>
                  <a:lnTo>
                    <a:pt x="285597" y="0"/>
                  </a:lnTo>
                  <a:lnTo>
                    <a:pt x="88706" y="0"/>
                  </a:lnTo>
                  <a:lnTo>
                    <a:pt x="88706" y="27030"/>
                  </a:lnTo>
                  <a:cubicBezTo>
                    <a:pt x="88706" y="54703"/>
                    <a:pt x="66193" y="77215"/>
                    <a:pt x="38522" y="77215"/>
                  </a:cubicBezTo>
                  <a:lnTo>
                    <a:pt x="3311" y="77215"/>
                  </a:lnTo>
                  <a:lnTo>
                    <a:pt x="2093" y="88448"/>
                  </a:lnTo>
                  <a:cubicBezTo>
                    <a:pt x="-3197" y="137253"/>
                    <a:pt x="1586" y="186900"/>
                    <a:pt x="15927" y="232018"/>
                  </a:cubicBezTo>
                  <a:cubicBezTo>
                    <a:pt x="27622" y="268810"/>
                    <a:pt x="45649" y="302814"/>
                    <a:pt x="69509" y="333084"/>
                  </a:cubicBezTo>
                  <a:cubicBezTo>
                    <a:pt x="98226" y="369514"/>
                    <a:pt x="135726" y="400916"/>
                    <a:pt x="180970" y="426418"/>
                  </a:cubicBezTo>
                  <a:lnTo>
                    <a:pt x="187151" y="429902"/>
                  </a:lnTo>
                  <a:lnTo>
                    <a:pt x="193333" y="426418"/>
                  </a:lnTo>
                  <a:cubicBezTo>
                    <a:pt x="238576" y="400916"/>
                    <a:pt x="276076" y="369514"/>
                    <a:pt x="304793" y="333084"/>
                  </a:cubicBezTo>
                  <a:cubicBezTo>
                    <a:pt x="328654" y="302814"/>
                    <a:pt x="346681" y="268810"/>
                    <a:pt x="358375" y="232018"/>
                  </a:cubicBezTo>
                  <a:cubicBezTo>
                    <a:pt x="372716" y="186900"/>
                    <a:pt x="377500" y="137253"/>
                    <a:pt x="372210" y="88448"/>
                  </a:cubicBezTo>
                  <a:close/>
                  <a:moveTo>
                    <a:pt x="187151" y="400931"/>
                  </a:moveTo>
                  <a:cubicBezTo>
                    <a:pt x="167456" y="389395"/>
                    <a:pt x="149521" y="376735"/>
                    <a:pt x="133333" y="363002"/>
                  </a:cubicBezTo>
                  <a:lnTo>
                    <a:pt x="133333" y="315016"/>
                  </a:lnTo>
                  <a:cubicBezTo>
                    <a:pt x="133333" y="304537"/>
                    <a:pt x="141860" y="296009"/>
                    <a:pt x="152340" y="296009"/>
                  </a:cubicBezTo>
                  <a:lnTo>
                    <a:pt x="221962" y="296009"/>
                  </a:lnTo>
                  <a:cubicBezTo>
                    <a:pt x="232442" y="296009"/>
                    <a:pt x="240968" y="304536"/>
                    <a:pt x="240968" y="315016"/>
                  </a:cubicBezTo>
                  <a:lnTo>
                    <a:pt x="240968" y="363002"/>
                  </a:lnTo>
                  <a:cubicBezTo>
                    <a:pt x="224782" y="376735"/>
                    <a:pt x="206847" y="389396"/>
                    <a:pt x="187151" y="400931"/>
                  </a:cubicBezTo>
                  <a:close/>
                  <a:moveTo>
                    <a:pt x="171515" y="255195"/>
                  </a:moveTo>
                  <a:lnTo>
                    <a:pt x="171515" y="236303"/>
                  </a:lnTo>
                  <a:cubicBezTo>
                    <a:pt x="171515" y="227682"/>
                    <a:pt x="178529" y="220667"/>
                    <a:pt x="187151" y="220667"/>
                  </a:cubicBezTo>
                  <a:cubicBezTo>
                    <a:pt x="195773" y="220667"/>
                    <a:pt x="202787" y="227681"/>
                    <a:pt x="202787" y="236303"/>
                  </a:cubicBezTo>
                  <a:lnTo>
                    <a:pt x="202787" y="255195"/>
                  </a:lnTo>
                  <a:cubicBezTo>
                    <a:pt x="202787" y="263817"/>
                    <a:pt x="195773" y="270831"/>
                    <a:pt x="187151" y="270831"/>
                  </a:cubicBezTo>
                  <a:cubicBezTo>
                    <a:pt x="178529" y="270831"/>
                    <a:pt x="171515" y="263817"/>
                    <a:pt x="171515" y="255195"/>
                  </a:cubicBezTo>
                  <a:close/>
                  <a:moveTo>
                    <a:pt x="334379" y="224390"/>
                  </a:moveTo>
                  <a:cubicBezTo>
                    <a:pt x="320596" y="267754"/>
                    <a:pt x="297756" y="306157"/>
                    <a:pt x="266148" y="339296"/>
                  </a:cubicBezTo>
                  <a:lnTo>
                    <a:pt x="266148" y="315016"/>
                  </a:lnTo>
                  <a:cubicBezTo>
                    <a:pt x="266148" y="291608"/>
                    <a:pt x="247849" y="272404"/>
                    <a:pt x="224806" y="270932"/>
                  </a:cubicBezTo>
                  <a:cubicBezTo>
                    <a:pt x="226839" y="266086"/>
                    <a:pt x="227965" y="260770"/>
                    <a:pt x="227965" y="255195"/>
                  </a:cubicBezTo>
                  <a:lnTo>
                    <a:pt x="227965" y="236302"/>
                  </a:lnTo>
                  <a:cubicBezTo>
                    <a:pt x="227965" y="213797"/>
                    <a:pt x="209656" y="195487"/>
                    <a:pt x="187150" y="195487"/>
                  </a:cubicBezTo>
                  <a:cubicBezTo>
                    <a:pt x="164645" y="195487"/>
                    <a:pt x="146336" y="213796"/>
                    <a:pt x="146336" y="236302"/>
                  </a:cubicBezTo>
                  <a:lnTo>
                    <a:pt x="146336" y="255195"/>
                  </a:lnTo>
                  <a:cubicBezTo>
                    <a:pt x="146336" y="260770"/>
                    <a:pt x="147462" y="266086"/>
                    <a:pt x="149495" y="270932"/>
                  </a:cubicBezTo>
                  <a:cubicBezTo>
                    <a:pt x="126452" y="272404"/>
                    <a:pt x="108153" y="291608"/>
                    <a:pt x="108153" y="315016"/>
                  </a:cubicBezTo>
                  <a:lnTo>
                    <a:pt x="108153" y="339296"/>
                  </a:lnTo>
                  <a:cubicBezTo>
                    <a:pt x="76545" y="306157"/>
                    <a:pt x="53705" y="267754"/>
                    <a:pt x="39922" y="224390"/>
                  </a:cubicBezTo>
                  <a:cubicBezTo>
                    <a:pt x="27731" y="186030"/>
                    <a:pt x="22999" y="144084"/>
                    <a:pt x="26100" y="102394"/>
                  </a:cubicBezTo>
                  <a:lnTo>
                    <a:pt x="38522" y="102394"/>
                  </a:lnTo>
                  <a:cubicBezTo>
                    <a:pt x="80078" y="102394"/>
                    <a:pt x="113885" y="68586"/>
                    <a:pt x="113885" y="27030"/>
                  </a:cubicBezTo>
                  <a:lnTo>
                    <a:pt x="113885" y="25179"/>
                  </a:lnTo>
                  <a:lnTo>
                    <a:pt x="260419" y="25179"/>
                  </a:lnTo>
                  <a:lnTo>
                    <a:pt x="260419" y="27030"/>
                  </a:lnTo>
                  <a:cubicBezTo>
                    <a:pt x="260419" y="68586"/>
                    <a:pt x="294227" y="102394"/>
                    <a:pt x="335783" y="102394"/>
                  </a:cubicBezTo>
                  <a:lnTo>
                    <a:pt x="348204" y="102394"/>
                  </a:lnTo>
                  <a:cubicBezTo>
                    <a:pt x="351304" y="144084"/>
                    <a:pt x="346572" y="186030"/>
                    <a:pt x="334379" y="22439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27" name="Google Shape;927;p75"/>
            <p:cNvSpPr/>
            <p:nvPr/>
          </p:nvSpPr>
          <p:spPr>
            <a:xfrm>
              <a:off x="6809315" y="1830029"/>
              <a:ext cx="90013" cy="90013"/>
            </a:xfrm>
            <a:custGeom>
              <a:avLst/>
              <a:gdLst/>
              <a:ahLst/>
              <a:cxnLst/>
              <a:rect l="l" t="t" r="r" b="b"/>
              <a:pathLst>
                <a:path w="120018" h="120018" extrusionOk="0">
                  <a:moveTo>
                    <a:pt x="97509" y="0"/>
                  </a:moveTo>
                  <a:lnTo>
                    <a:pt x="21973" y="0"/>
                  </a:lnTo>
                  <a:lnTo>
                    <a:pt x="21973" y="21973"/>
                  </a:lnTo>
                  <a:lnTo>
                    <a:pt x="0" y="21973"/>
                  </a:lnTo>
                  <a:lnTo>
                    <a:pt x="0" y="97509"/>
                  </a:lnTo>
                  <a:lnTo>
                    <a:pt x="21973" y="97509"/>
                  </a:lnTo>
                  <a:lnTo>
                    <a:pt x="21973" y="120019"/>
                  </a:lnTo>
                  <a:lnTo>
                    <a:pt x="97509" y="120019"/>
                  </a:lnTo>
                  <a:lnTo>
                    <a:pt x="97509" y="97509"/>
                  </a:lnTo>
                  <a:lnTo>
                    <a:pt x="120019" y="97509"/>
                  </a:lnTo>
                  <a:lnTo>
                    <a:pt x="120019" y="21973"/>
                  </a:lnTo>
                  <a:lnTo>
                    <a:pt x="97509" y="21973"/>
                  </a:lnTo>
                  <a:close/>
                  <a:moveTo>
                    <a:pt x="94840" y="72330"/>
                  </a:moveTo>
                  <a:lnTo>
                    <a:pt x="72330" y="72330"/>
                  </a:lnTo>
                  <a:lnTo>
                    <a:pt x="72330" y="94840"/>
                  </a:lnTo>
                  <a:lnTo>
                    <a:pt x="47151" y="94840"/>
                  </a:lnTo>
                  <a:lnTo>
                    <a:pt x="47151" y="72330"/>
                  </a:lnTo>
                  <a:lnTo>
                    <a:pt x="25179" y="72330"/>
                  </a:lnTo>
                  <a:lnTo>
                    <a:pt x="25179" y="47151"/>
                  </a:lnTo>
                  <a:lnTo>
                    <a:pt x="47151" y="47151"/>
                  </a:lnTo>
                  <a:lnTo>
                    <a:pt x="47151" y="25179"/>
                  </a:lnTo>
                  <a:lnTo>
                    <a:pt x="72330" y="25179"/>
                  </a:lnTo>
                  <a:lnTo>
                    <a:pt x="72330" y="47151"/>
                  </a:lnTo>
                  <a:lnTo>
                    <a:pt x="94840" y="4715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928" name="Google Shape;928;p75"/>
          <p:cNvGrpSpPr/>
          <p:nvPr/>
        </p:nvGrpSpPr>
        <p:grpSpPr>
          <a:xfrm>
            <a:off x="2128606" y="1389942"/>
            <a:ext cx="322288" cy="288889"/>
            <a:chOff x="2128606" y="1190617"/>
            <a:chExt cx="322288" cy="288889"/>
          </a:xfrm>
        </p:grpSpPr>
        <p:sp>
          <p:nvSpPr>
            <p:cNvPr id="929" name="Google Shape;929;p75"/>
            <p:cNvSpPr/>
            <p:nvPr/>
          </p:nvSpPr>
          <p:spPr>
            <a:xfrm>
              <a:off x="2128606" y="1190617"/>
              <a:ext cx="322288" cy="288889"/>
            </a:xfrm>
            <a:custGeom>
              <a:avLst/>
              <a:gdLst/>
              <a:ahLst/>
              <a:cxnLst/>
              <a:rect l="l" t="t" r="r" b="b"/>
              <a:pathLst>
                <a:path w="429718" h="385185" extrusionOk="0">
                  <a:moveTo>
                    <a:pt x="398860" y="227509"/>
                  </a:moveTo>
                  <a:cubicBezTo>
                    <a:pt x="389159" y="223794"/>
                    <a:pt x="379059" y="222932"/>
                    <a:pt x="369474" y="224482"/>
                  </a:cubicBezTo>
                  <a:cubicBezTo>
                    <a:pt x="371635" y="217587"/>
                    <a:pt x="373337" y="210491"/>
                    <a:pt x="374564" y="203236"/>
                  </a:cubicBezTo>
                  <a:lnTo>
                    <a:pt x="396049" y="193651"/>
                  </a:lnTo>
                  <a:cubicBezTo>
                    <a:pt x="417239" y="184197"/>
                    <a:pt x="429727" y="163316"/>
                    <a:pt x="429718" y="141485"/>
                  </a:cubicBezTo>
                  <a:cubicBezTo>
                    <a:pt x="429715" y="133743"/>
                    <a:pt x="428234" y="125882"/>
                    <a:pt x="424882" y="118368"/>
                  </a:cubicBezTo>
                  <a:lnTo>
                    <a:pt x="412422" y="90439"/>
                  </a:lnTo>
                  <a:lnTo>
                    <a:pt x="384494" y="102900"/>
                  </a:lnTo>
                  <a:cubicBezTo>
                    <a:pt x="377057" y="106218"/>
                    <a:pt x="370690" y="110952"/>
                    <a:pt x="365543" y="116632"/>
                  </a:cubicBezTo>
                  <a:cubicBezTo>
                    <a:pt x="363421" y="111256"/>
                    <a:pt x="361008" y="105989"/>
                    <a:pt x="358309" y="100854"/>
                  </a:cubicBezTo>
                  <a:lnTo>
                    <a:pt x="362473" y="93898"/>
                  </a:lnTo>
                  <a:cubicBezTo>
                    <a:pt x="370294" y="80834"/>
                    <a:pt x="372559" y="65506"/>
                    <a:pt x="368851" y="50738"/>
                  </a:cubicBezTo>
                  <a:cubicBezTo>
                    <a:pt x="365143" y="35970"/>
                    <a:pt x="355906" y="23530"/>
                    <a:pt x="342841" y="15710"/>
                  </a:cubicBezTo>
                  <a:lnTo>
                    <a:pt x="316600" y="0"/>
                  </a:lnTo>
                  <a:lnTo>
                    <a:pt x="300892" y="26240"/>
                  </a:lnTo>
                  <a:cubicBezTo>
                    <a:pt x="293072" y="39304"/>
                    <a:pt x="290807" y="54632"/>
                    <a:pt x="294515" y="69400"/>
                  </a:cubicBezTo>
                  <a:cubicBezTo>
                    <a:pt x="298223" y="84169"/>
                    <a:pt x="307461" y="96608"/>
                    <a:pt x="320525" y="104428"/>
                  </a:cubicBezTo>
                  <a:lnTo>
                    <a:pt x="336847" y="114198"/>
                  </a:lnTo>
                  <a:cubicBezTo>
                    <a:pt x="346558" y="133300"/>
                    <a:pt x="351664" y="154481"/>
                    <a:pt x="351664" y="176140"/>
                  </a:cubicBezTo>
                  <a:cubicBezTo>
                    <a:pt x="351664" y="251575"/>
                    <a:pt x="290293" y="312945"/>
                    <a:pt x="214859" y="312945"/>
                  </a:cubicBezTo>
                  <a:cubicBezTo>
                    <a:pt x="139425" y="312945"/>
                    <a:pt x="78054" y="251575"/>
                    <a:pt x="78054" y="176140"/>
                  </a:cubicBezTo>
                  <a:cubicBezTo>
                    <a:pt x="78054" y="154511"/>
                    <a:pt x="83155" y="133303"/>
                    <a:pt x="92859" y="114206"/>
                  </a:cubicBezTo>
                  <a:lnTo>
                    <a:pt x="109193" y="104428"/>
                  </a:lnTo>
                  <a:cubicBezTo>
                    <a:pt x="122257" y="96608"/>
                    <a:pt x="131495" y="84168"/>
                    <a:pt x="135203" y="69400"/>
                  </a:cubicBezTo>
                  <a:cubicBezTo>
                    <a:pt x="138911" y="54633"/>
                    <a:pt x="136646" y="39305"/>
                    <a:pt x="128826" y="26240"/>
                  </a:cubicBezTo>
                  <a:lnTo>
                    <a:pt x="113118" y="0"/>
                  </a:lnTo>
                  <a:lnTo>
                    <a:pt x="86879" y="15707"/>
                  </a:lnTo>
                  <a:cubicBezTo>
                    <a:pt x="73814" y="23527"/>
                    <a:pt x="64577" y="35968"/>
                    <a:pt x="60869" y="50735"/>
                  </a:cubicBezTo>
                  <a:cubicBezTo>
                    <a:pt x="57161" y="65503"/>
                    <a:pt x="59425" y="80831"/>
                    <a:pt x="67247" y="93896"/>
                  </a:cubicBezTo>
                  <a:lnTo>
                    <a:pt x="71416" y="100861"/>
                  </a:lnTo>
                  <a:cubicBezTo>
                    <a:pt x="68720" y="105994"/>
                    <a:pt x="66298" y="111255"/>
                    <a:pt x="64177" y="116630"/>
                  </a:cubicBezTo>
                  <a:cubicBezTo>
                    <a:pt x="59030" y="110949"/>
                    <a:pt x="52662" y="106216"/>
                    <a:pt x="45225" y="102898"/>
                  </a:cubicBezTo>
                  <a:lnTo>
                    <a:pt x="17296" y="90437"/>
                  </a:lnTo>
                  <a:lnTo>
                    <a:pt x="4836" y="118367"/>
                  </a:lnTo>
                  <a:cubicBezTo>
                    <a:pt x="1484" y="125881"/>
                    <a:pt x="3" y="133742"/>
                    <a:pt x="0" y="141483"/>
                  </a:cubicBezTo>
                  <a:cubicBezTo>
                    <a:pt x="-9" y="163315"/>
                    <a:pt x="12479" y="184195"/>
                    <a:pt x="33669" y="193649"/>
                  </a:cubicBezTo>
                  <a:lnTo>
                    <a:pt x="55154" y="203235"/>
                  </a:lnTo>
                  <a:cubicBezTo>
                    <a:pt x="56381" y="210490"/>
                    <a:pt x="58083" y="217585"/>
                    <a:pt x="60244" y="224481"/>
                  </a:cubicBezTo>
                  <a:cubicBezTo>
                    <a:pt x="50659" y="222931"/>
                    <a:pt x="40559" y="223792"/>
                    <a:pt x="30858" y="227507"/>
                  </a:cubicBezTo>
                  <a:lnTo>
                    <a:pt x="2299" y="238447"/>
                  </a:lnTo>
                  <a:lnTo>
                    <a:pt x="13236" y="267006"/>
                  </a:lnTo>
                  <a:cubicBezTo>
                    <a:pt x="18683" y="281224"/>
                    <a:pt x="29340" y="292473"/>
                    <a:pt x="43245" y="298675"/>
                  </a:cubicBezTo>
                  <a:cubicBezTo>
                    <a:pt x="50672" y="301989"/>
                    <a:pt x="58552" y="303652"/>
                    <a:pt x="66448" y="303652"/>
                  </a:cubicBezTo>
                  <a:cubicBezTo>
                    <a:pt x="73334" y="303652"/>
                    <a:pt x="80234" y="302387"/>
                    <a:pt x="86857" y="299851"/>
                  </a:cubicBezTo>
                  <a:lnTo>
                    <a:pt x="103356" y="293532"/>
                  </a:lnTo>
                  <a:cubicBezTo>
                    <a:pt x="111232" y="301016"/>
                    <a:pt x="119862" y="307711"/>
                    <a:pt x="129111" y="313505"/>
                  </a:cubicBezTo>
                  <a:cubicBezTo>
                    <a:pt x="118210" y="320131"/>
                    <a:pt x="109894" y="330143"/>
                    <a:pt x="105379" y="342281"/>
                  </a:cubicBezTo>
                  <a:lnTo>
                    <a:pt x="94718" y="370945"/>
                  </a:lnTo>
                  <a:lnTo>
                    <a:pt x="123381" y="381606"/>
                  </a:lnTo>
                  <a:cubicBezTo>
                    <a:pt x="129910" y="384034"/>
                    <a:pt x="136604" y="385185"/>
                    <a:pt x="143193" y="385185"/>
                  </a:cubicBezTo>
                  <a:cubicBezTo>
                    <a:pt x="166336" y="385184"/>
                    <a:pt x="188152" y="370982"/>
                    <a:pt x="196681" y="348051"/>
                  </a:cubicBezTo>
                  <a:lnTo>
                    <a:pt x="200609" y="337491"/>
                  </a:lnTo>
                  <a:cubicBezTo>
                    <a:pt x="205306" y="337902"/>
                    <a:pt x="210056" y="338124"/>
                    <a:pt x="214857" y="338124"/>
                  </a:cubicBezTo>
                  <a:cubicBezTo>
                    <a:pt x="219659" y="338124"/>
                    <a:pt x="224408" y="337902"/>
                    <a:pt x="229105" y="337491"/>
                  </a:cubicBezTo>
                  <a:lnTo>
                    <a:pt x="233034" y="348051"/>
                  </a:lnTo>
                  <a:cubicBezTo>
                    <a:pt x="241564" y="370983"/>
                    <a:pt x="263377" y="385186"/>
                    <a:pt x="286521" y="385185"/>
                  </a:cubicBezTo>
                  <a:cubicBezTo>
                    <a:pt x="293109" y="385185"/>
                    <a:pt x="299806" y="384034"/>
                    <a:pt x="306334" y="381606"/>
                  </a:cubicBezTo>
                  <a:lnTo>
                    <a:pt x="334997" y="370945"/>
                  </a:lnTo>
                  <a:lnTo>
                    <a:pt x="324336" y="342281"/>
                  </a:lnTo>
                  <a:cubicBezTo>
                    <a:pt x="319820" y="330143"/>
                    <a:pt x="311504" y="320131"/>
                    <a:pt x="300604" y="313505"/>
                  </a:cubicBezTo>
                  <a:cubicBezTo>
                    <a:pt x="309853" y="307711"/>
                    <a:pt x="318482" y="301016"/>
                    <a:pt x="326358" y="293532"/>
                  </a:cubicBezTo>
                  <a:lnTo>
                    <a:pt x="342858" y="299851"/>
                  </a:lnTo>
                  <a:cubicBezTo>
                    <a:pt x="349482" y="302387"/>
                    <a:pt x="356380" y="303652"/>
                    <a:pt x="363267" y="303652"/>
                  </a:cubicBezTo>
                  <a:cubicBezTo>
                    <a:pt x="371163" y="303652"/>
                    <a:pt x="379043" y="301989"/>
                    <a:pt x="386470" y="298675"/>
                  </a:cubicBezTo>
                  <a:cubicBezTo>
                    <a:pt x="400376" y="292472"/>
                    <a:pt x="411033" y="281224"/>
                    <a:pt x="416478" y="267006"/>
                  </a:cubicBezTo>
                  <a:lnTo>
                    <a:pt x="427416" y="238447"/>
                  </a:lnTo>
                  <a:close/>
                  <a:moveTo>
                    <a:pt x="85290" y="56867"/>
                  </a:moveTo>
                  <a:cubicBezTo>
                    <a:pt x="87359" y="48623"/>
                    <a:pt x="92517" y="41677"/>
                    <a:pt x="99810" y="37311"/>
                  </a:cubicBezTo>
                  <a:lnTo>
                    <a:pt x="104447" y="34535"/>
                  </a:lnTo>
                  <a:lnTo>
                    <a:pt x="107222" y="39171"/>
                  </a:lnTo>
                  <a:cubicBezTo>
                    <a:pt x="111587" y="46465"/>
                    <a:pt x="112852" y="55023"/>
                    <a:pt x="110782" y="63268"/>
                  </a:cubicBezTo>
                  <a:cubicBezTo>
                    <a:pt x="108712" y="71512"/>
                    <a:pt x="103555" y="78458"/>
                    <a:pt x="96261" y="82824"/>
                  </a:cubicBezTo>
                  <a:lnTo>
                    <a:pt x="91625" y="85599"/>
                  </a:lnTo>
                  <a:lnTo>
                    <a:pt x="88849" y="80964"/>
                  </a:lnTo>
                  <a:cubicBezTo>
                    <a:pt x="84483" y="73671"/>
                    <a:pt x="83219" y="65112"/>
                    <a:pt x="85290" y="56867"/>
                  </a:cubicBezTo>
                  <a:close/>
                  <a:moveTo>
                    <a:pt x="48862" y="172857"/>
                  </a:moveTo>
                  <a:lnTo>
                    <a:pt x="43929" y="170656"/>
                  </a:lnTo>
                  <a:cubicBezTo>
                    <a:pt x="27902" y="163505"/>
                    <a:pt x="20681" y="144651"/>
                    <a:pt x="27831" y="128625"/>
                  </a:cubicBezTo>
                  <a:lnTo>
                    <a:pt x="30032" y="123691"/>
                  </a:lnTo>
                  <a:lnTo>
                    <a:pt x="34966" y="125891"/>
                  </a:lnTo>
                  <a:cubicBezTo>
                    <a:pt x="50992" y="133042"/>
                    <a:pt x="58213" y="151896"/>
                    <a:pt x="51063" y="167922"/>
                  </a:cubicBezTo>
                  <a:close/>
                  <a:moveTo>
                    <a:pt x="77853" y="276337"/>
                  </a:moveTo>
                  <a:cubicBezTo>
                    <a:pt x="69915" y="279377"/>
                    <a:pt x="61268" y="279146"/>
                    <a:pt x="53503" y="275682"/>
                  </a:cubicBezTo>
                  <a:cubicBezTo>
                    <a:pt x="45740" y="272218"/>
                    <a:pt x="39790" y="265939"/>
                    <a:pt x="36750" y="258000"/>
                  </a:cubicBezTo>
                  <a:lnTo>
                    <a:pt x="34817" y="252955"/>
                  </a:lnTo>
                  <a:lnTo>
                    <a:pt x="39863" y="251022"/>
                  </a:lnTo>
                  <a:cubicBezTo>
                    <a:pt x="56250" y="244745"/>
                    <a:pt x="74690" y="252972"/>
                    <a:pt x="80966" y="269359"/>
                  </a:cubicBezTo>
                  <a:lnTo>
                    <a:pt x="82899" y="274405"/>
                  </a:lnTo>
                  <a:close/>
                  <a:moveTo>
                    <a:pt x="173084" y="339273"/>
                  </a:moveTo>
                  <a:cubicBezTo>
                    <a:pt x="166966" y="355722"/>
                    <a:pt x="148609" y="364125"/>
                    <a:pt x="132161" y="358007"/>
                  </a:cubicBezTo>
                  <a:lnTo>
                    <a:pt x="127097" y="356123"/>
                  </a:lnTo>
                  <a:lnTo>
                    <a:pt x="128981" y="351059"/>
                  </a:lnTo>
                  <a:cubicBezTo>
                    <a:pt x="131944" y="343092"/>
                    <a:pt x="137833" y="336755"/>
                    <a:pt x="145563" y="333216"/>
                  </a:cubicBezTo>
                  <a:cubicBezTo>
                    <a:pt x="153293" y="329677"/>
                    <a:pt x="161937" y="329361"/>
                    <a:pt x="169905" y="332325"/>
                  </a:cubicBezTo>
                  <a:lnTo>
                    <a:pt x="174969" y="334209"/>
                  </a:lnTo>
                  <a:close/>
                  <a:moveTo>
                    <a:pt x="302622" y="356123"/>
                  </a:moveTo>
                  <a:lnTo>
                    <a:pt x="297558" y="358007"/>
                  </a:lnTo>
                  <a:cubicBezTo>
                    <a:pt x="281109" y="364125"/>
                    <a:pt x="262752" y="355720"/>
                    <a:pt x="256635" y="339273"/>
                  </a:cubicBezTo>
                  <a:lnTo>
                    <a:pt x="254751" y="334210"/>
                  </a:lnTo>
                  <a:lnTo>
                    <a:pt x="259815" y="332326"/>
                  </a:lnTo>
                  <a:cubicBezTo>
                    <a:pt x="267782" y="329362"/>
                    <a:pt x="276426" y="329679"/>
                    <a:pt x="284156" y="333217"/>
                  </a:cubicBezTo>
                  <a:cubicBezTo>
                    <a:pt x="291885" y="336755"/>
                    <a:pt x="297774" y="343093"/>
                    <a:pt x="300738" y="351060"/>
                  </a:cubicBezTo>
                  <a:close/>
                  <a:moveTo>
                    <a:pt x="394752" y="125891"/>
                  </a:moveTo>
                  <a:lnTo>
                    <a:pt x="399686" y="123691"/>
                  </a:lnTo>
                  <a:lnTo>
                    <a:pt x="401887" y="128625"/>
                  </a:lnTo>
                  <a:cubicBezTo>
                    <a:pt x="409037" y="144651"/>
                    <a:pt x="401816" y="163506"/>
                    <a:pt x="385789" y="170656"/>
                  </a:cubicBezTo>
                  <a:lnTo>
                    <a:pt x="380855" y="172857"/>
                  </a:lnTo>
                  <a:lnTo>
                    <a:pt x="378654" y="167922"/>
                  </a:lnTo>
                  <a:cubicBezTo>
                    <a:pt x="371505" y="151897"/>
                    <a:pt x="378727" y="133042"/>
                    <a:pt x="394752" y="125891"/>
                  </a:cubicBezTo>
                  <a:close/>
                  <a:moveTo>
                    <a:pt x="318936" y="63268"/>
                  </a:moveTo>
                  <a:cubicBezTo>
                    <a:pt x="316865" y="55024"/>
                    <a:pt x="318130" y="46466"/>
                    <a:pt x="322496" y="39172"/>
                  </a:cubicBezTo>
                  <a:lnTo>
                    <a:pt x="325271" y="34536"/>
                  </a:lnTo>
                  <a:lnTo>
                    <a:pt x="329908" y="37312"/>
                  </a:lnTo>
                  <a:cubicBezTo>
                    <a:pt x="337201" y="41678"/>
                    <a:pt x="342359" y="48624"/>
                    <a:pt x="344428" y="56868"/>
                  </a:cubicBezTo>
                  <a:cubicBezTo>
                    <a:pt x="346499" y="65113"/>
                    <a:pt x="345234" y="73671"/>
                    <a:pt x="340868" y="80965"/>
                  </a:cubicBezTo>
                  <a:lnTo>
                    <a:pt x="338092" y="85600"/>
                  </a:lnTo>
                  <a:lnTo>
                    <a:pt x="333456" y="82825"/>
                  </a:lnTo>
                  <a:cubicBezTo>
                    <a:pt x="326164" y="78459"/>
                    <a:pt x="321006" y="71513"/>
                    <a:pt x="318936" y="63268"/>
                  </a:cubicBezTo>
                  <a:close/>
                  <a:moveTo>
                    <a:pt x="392968" y="258000"/>
                  </a:moveTo>
                  <a:cubicBezTo>
                    <a:pt x="389927" y="265939"/>
                    <a:pt x="383978" y="272218"/>
                    <a:pt x="376215" y="275682"/>
                  </a:cubicBezTo>
                  <a:cubicBezTo>
                    <a:pt x="368452" y="279146"/>
                    <a:pt x="359805" y="279378"/>
                    <a:pt x="351865" y="276337"/>
                  </a:cubicBezTo>
                  <a:lnTo>
                    <a:pt x="346819" y="274404"/>
                  </a:lnTo>
                  <a:lnTo>
                    <a:pt x="348752" y="269359"/>
                  </a:lnTo>
                  <a:cubicBezTo>
                    <a:pt x="355029" y="252971"/>
                    <a:pt x="373470" y="244747"/>
                    <a:pt x="389855" y="251021"/>
                  </a:cubicBezTo>
                  <a:lnTo>
                    <a:pt x="394901" y="2529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30" name="Google Shape;930;p75"/>
            <p:cNvSpPr/>
            <p:nvPr/>
          </p:nvSpPr>
          <p:spPr>
            <a:xfrm>
              <a:off x="2238134" y="1274063"/>
              <a:ext cx="103233" cy="102603"/>
            </a:xfrm>
            <a:custGeom>
              <a:avLst/>
              <a:gdLst/>
              <a:ahLst/>
              <a:cxnLst/>
              <a:rect l="l" t="t" r="r" b="b"/>
              <a:pathLst>
                <a:path w="137644" h="136804" extrusionOk="0">
                  <a:moveTo>
                    <a:pt x="30785" y="136805"/>
                  </a:moveTo>
                  <a:lnTo>
                    <a:pt x="106322" y="136805"/>
                  </a:lnTo>
                  <a:lnTo>
                    <a:pt x="106322" y="105902"/>
                  </a:lnTo>
                  <a:lnTo>
                    <a:pt x="137644" y="105902"/>
                  </a:lnTo>
                  <a:lnTo>
                    <a:pt x="137644" y="30366"/>
                  </a:lnTo>
                  <a:lnTo>
                    <a:pt x="106322" y="30366"/>
                  </a:lnTo>
                  <a:lnTo>
                    <a:pt x="106322" y="0"/>
                  </a:lnTo>
                  <a:lnTo>
                    <a:pt x="30785" y="0"/>
                  </a:lnTo>
                  <a:lnTo>
                    <a:pt x="30785" y="30366"/>
                  </a:lnTo>
                  <a:lnTo>
                    <a:pt x="0" y="30366"/>
                  </a:lnTo>
                  <a:lnTo>
                    <a:pt x="0" y="105902"/>
                  </a:lnTo>
                  <a:lnTo>
                    <a:pt x="30785" y="105902"/>
                  </a:lnTo>
                  <a:close/>
                  <a:moveTo>
                    <a:pt x="25179" y="80722"/>
                  </a:moveTo>
                  <a:lnTo>
                    <a:pt x="25179" y="55544"/>
                  </a:lnTo>
                  <a:lnTo>
                    <a:pt x="55964" y="55544"/>
                  </a:lnTo>
                  <a:lnTo>
                    <a:pt x="55964" y="25178"/>
                  </a:lnTo>
                  <a:lnTo>
                    <a:pt x="81143" y="25178"/>
                  </a:lnTo>
                  <a:lnTo>
                    <a:pt x="81143" y="55544"/>
                  </a:lnTo>
                  <a:lnTo>
                    <a:pt x="112465" y="55544"/>
                  </a:lnTo>
                  <a:lnTo>
                    <a:pt x="112465" y="80722"/>
                  </a:lnTo>
                  <a:lnTo>
                    <a:pt x="81143" y="80722"/>
                  </a:lnTo>
                  <a:lnTo>
                    <a:pt x="81143" y="111625"/>
                  </a:lnTo>
                  <a:lnTo>
                    <a:pt x="55964" y="111625"/>
                  </a:lnTo>
                  <a:lnTo>
                    <a:pt x="55964" y="8072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931" name="Google Shape;931;p75"/>
          <p:cNvGrpSpPr/>
          <p:nvPr/>
        </p:nvGrpSpPr>
        <p:grpSpPr>
          <a:xfrm>
            <a:off x="4736894" y="1375760"/>
            <a:ext cx="322289" cy="317252"/>
            <a:chOff x="4736894" y="1176435"/>
            <a:chExt cx="322289" cy="317252"/>
          </a:xfrm>
        </p:grpSpPr>
        <p:sp>
          <p:nvSpPr>
            <p:cNvPr id="932" name="Google Shape;932;p75"/>
            <p:cNvSpPr/>
            <p:nvPr/>
          </p:nvSpPr>
          <p:spPr>
            <a:xfrm>
              <a:off x="4736894" y="1176435"/>
              <a:ext cx="322289" cy="317252"/>
            </a:xfrm>
            <a:custGeom>
              <a:avLst/>
              <a:gdLst/>
              <a:ahLst/>
              <a:cxnLst/>
              <a:rect l="l" t="t" r="r" b="b"/>
              <a:pathLst>
                <a:path w="429718" h="423003" extrusionOk="0">
                  <a:moveTo>
                    <a:pt x="386832" y="146037"/>
                  </a:moveTo>
                  <a:lnTo>
                    <a:pt x="283681" y="146037"/>
                  </a:lnTo>
                  <a:lnTo>
                    <a:pt x="283681" y="42886"/>
                  </a:lnTo>
                  <a:cubicBezTo>
                    <a:pt x="283681" y="19238"/>
                    <a:pt x="264443" y="0"/>
                    <a:pt x="240795" y="0"/>
                  </a:cubicBezTo>
                  <a:lnTo>
                    <a:pt x="42886" y="0"/>
                  </a:lnTo>
                  <a:cubicBezTo>
                    <a:pt x="19238" y="0"/>
                    <a:pt x="0" y="19238"/>
                    <a:pt x="0" y="42886"/>
                  </a:cubicBezTo>
                  <a:lnTo>
                    <a:pt x="0" y="194635"/>
                  </a:lnTo>
                  <a:cubicBezTo>
                    <a:pt x="0" y="218282"/>
                    <a:pt x="19238" y="237520"/>
                    <a:pt x="42886" y="237520"/>
                  </a:cubicBezTo>
                  <a:lnTo>
                    <a:pt x="52036" y="237520"/>
                  </a:lnTo>
                  <a:lnTo>
                    <a:pt x="52036" y="276967"/>
                  </a:lnTo>
                  <a:lnTo>
                    <a:pt x="87089" y="276967"/>
                  </a:lnTo>
                  <a:lnTo>
                    <a:pt x="121925" y="237520"/>
                  </a:lnTo>
                  <a:lnTo>
                    <a:pt x="146037" y="237520"/>
                  </a:lnTo>
                  <a:lnTo>
                    <a:pt x="146037" y="340670"/>
                  </a:lnTo>
                  <a:cubicBezTo>
                    <a:pt x="146037" y="364318"/>
                    <a:pt x="165275" y="383557"/>
                    <a:pt x="188923" y="383557"/>
                  </a:cubicBezTo>
                  <a:lnTo>
                    <a:pt x="307792" y="383557"/>
                  </a:lnTo>
                  <a:lnTo>
                    <a:pt x="342628" y="423004"/>
                  </a:lnTo>
                  <a:lnTo>
                    <a:pt x="377682" y="423004"/>
                  </a:lnTo>
                  <a:lnTo>
                    <a:pt x="377682" y="383557"/>
                  </a:lnTo>
                  <a:lnTo>
                    <a:pt x="386832" y="383557"/>
                  </a:lnTo>
                  <a:cubicBezTo>
                    <a:pt x="410480" y="383557"/>
                    <a:pt x="429718" y="364319"/>
                    <a:pt x="429718" y="340671"/>
                  </a:cubicBezTo>
                  <a:lnTo>
                    <a:pt x="429718" y="188924"/>
                  </a:lnTo>
                  <a:cubicBezTo>
                    <a:pt x="429718" y="165276"/>
                    <a:pt x="410480" y="146037"/>
                    <a:pt x="386832" y="146037"/>
                  </a:cubicBezTo>
                  <a:close/>
                  <a:moveTo>
                    <a:pt x="110569" y="212341"/>
                  </a:moveTo>
                  <a:lnTo>
                    <a:pt x="77215" y="250110"/>
                  </a:lnTo>
                  <a:lnTo>
                    <a:pt x="77215" y="212341"/>
                  </a:lnTo>
                  <a:lnTo>
                    <a:pt x="42886" y="212341"/>
                  </a:lnTo>
                  <a:cubicBezTo>
                    <a:pt x="33123" y="212341"/>
                    <a:pt x="25179" y="204397"/>
                    <a:pt x="25179" y="194634"/>
                  </a:cubicBezTo>
                  <a:lnTo>
                    <a:pt x="25179" y="42886"/>
                  </a:lnTo>
                  <a:cubicBezTo>
                    <a:pt x="25179" y="33123"/>
                    <a:pt x="33123" y="25179"/>
                    <a:pt x="42886" y="25179"/>
                  </a:cubicBezTo>
                  <a:lnTo>
                    <a:pt x="240795" y="25179"/>
                  </a:lnTo>
                  <a:cubicBezTo>
                    <a:pt x="250558" y="25179"/>
                    <a:pt x="258502" y="33123"/>
                    <a:pt x="258502" y="42886"/>
                  </a:cubicBezTo>
                  <a:lnTo>
                    <a:pt x="258502" y="194635"/>
                  </a:lnTo>
                  <a:cubicBezTo>
                    <a:pt x="258502" y="204398"/>
                    <a:pt x="250558" y="212342"/>
                    <a:pt x="240795" y="212342"/>
                  </a:cubicBezTo>
                  <a:lnTo>
                    <a:pt x="110569" y="212342"/>
                  </a:lnTo>
                  <a:close/>
                  <a:moveTo>
                    <a:pt x="404539" y="340671"/>
                  </a:moveTo>
                  <a:cubicBezTo>
                    <a:pt x="404539" y="350434"/>
                    <a:pt x="396595" y="358378"/>
                    <a:pt x="386832" y="358378"/>
                  </a:cubicBezTo>
                  <a:lnTo>
                    <a:pt x="352503" y="358378"/>
                  </a:lnTo>
                  <a:lnTo>
                    <a:pt x="352503" y="396147"/>
                  </a:lnTo>
                  <a:lnTo>
                    <a:pt x="319149" y="358378"/>
                  </a:lnTo>
                  <a:lnTo>
                    <a:pt x="188923" y="358378"/>
                  </a:lnTo>
                  <a:cubicBezTo>
                    <a:pt x="179160" y="358378"/>
                    <a:pt x="171216" y="350434"/>
                    <a:pt x="171216" y="340670"/>
                  </a:cubicBezTo>
                  <a:lnTo>
                    <a:pt x="171216" y="237520"/>
                  </a:lnTo>
                  <a:lnTo>
                    <a:pt x="240795" y="237520"/>
                  </a:lnTo>
                  <a:cubicBezTo>
                    <a:pt x="264443" y="237520"/>
                    <a:pt x="283681" y="218282"/>
                    <a:pt x="283681" y="194634"/>
                  </a:cubicBezTo>
                  <a:lnTo>
                    <a:pt x="283681" y="171216"/>
                  </a:lnTo>
                  <a:lnTo>
                    <a:pt x="386832" y="171216"/>
                  </a:lnTo>
                  <a:cubicBezTo>
                    <a:pt x="396595" y="171216"/>
                    <a:pt x="404539" y="179160"/>
                    <a:pt x="404539" y="18892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33" name="Google Shape;933;p75"/>
            <p:cNvSpPr/>
            <p:nvPr/>
          </p:nvSpPr>
          <p:spPr>
            <a:xfrm>
              <a:off x="4905591" y="137345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34" name="Google Shape;934;p75"/>
            <p:cNvSpPr/>
            <p:nvPr/>
          </p:nvSpPr>
          <p:spPr>
            <a:xfrm>
              <a:off x="4943360" y="137345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35" name="Google Shape;935;p75"/>
            <p:cNvSpPr/>
            <p:nvPr/>
          </p:nvSpPr>
          <p:spPr>
            <a:xfrm>
              <a:off x="4981127" y="137345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36" name="Google Shape;936;p75"/>
            <p:cNvSpPr/>
            <p:nvPr/>
          </p:nvSpPr>
          <p:spPr>
            <a:xfrm>
              <a:off x="4791657" y="1214203"/>
              <a:ext cx="103233" cy="102603"/>
            </a:xfrm>
            <a:custGeom>
              <a:avLst/>
              <a:gdLst/>
              <a:ahLst/>
              <a:cxnLst/>
              <a:rect l="l" t="t" r="r" b="b"/>
              <a:pathLst>
                <a:path w="137644" h="136804" extrusionOk="0">
                  <a:moveTo>
                    <a:pt x="106590" y="0"/>
                  </a:moveTo>
                  <a:lnTo>
                    <a:pt x="31054" y="0"/>
                  </a:lnTo>
                  <a:lnTo>
                    <a:pt x="31054" y="30215"/>
                  </a:lnTo>
                  <a:lnTo>
                    <a:pt x="0" y="30215"/>
                  </a:lnTo>
                  <a:lnTo>
                    <a:pt x="0" y="105751"/>
                  </a:lnTo>
                  <a:lnTo>
                    <a:pt x="31054" y="105751"/>
                  </a:lnTo>
                  <a:lnTo>
                    <a:pt x="31054" y="136805"/>
                  </a:lnTo>
                  <a:lnTo>
                    <a:pt x="106590" y="136805"/>
                  </a:lnTo>
                  <a:lnTo>
                    <a:pt x="106590" y="105751"/>
                  </a:lnTo>
                  <a:lnTo>
                    <a:pt x="137644" y="105751"/>
                  </a:lnTo>
                  <a:lnTo>
                    <a:pt x="137644" y="30215"/>
                  </a:lnTo>
                  <a:lnTo>
                    <a:pt x="106590" y="30215"/>
                  </a:lnTo>
                  <a:close/>
                  <a:moveTo>
                    <a:pt x="112465" y="55393"/>
                  </a:moveTo>
                  <a:lnTo>
                    <a:pt x="112465" y="80572"/>
                  </a:lnTo>
                  <a:lnTo>
                    <a:pt x="81411" y="80572"/>
                  </a:lnTo>
                  <a:lnTo>
                    <a:pt x="81411" y="111626"/>
                  </a:lnTo>
                  <a:lnTo>
                    <a:pt x="56233" y="111626"/>
                  </a:lnTo>
                  <a:lnTo>
                    <a:pt x="56233" y="80572"/>
                  </a:lnTo>
                  <a:lnTo>
                    <a:pt x="25179" y="80572"/>
                  </a:lnTo>
                  <a:lnTo>
                    <a:pt x="25179" y="55393"/>
                  </a:lnTo>
                  <a:lnTo>
                    <a:pt x="56233" y="55393"/>
                  </a:lnTo>
                  <a:lnTo>
                    <a:pt x="56233" y="25179"/>
                  </a:lnTo>
                  <a:lnTo>
                    <a:pt x="81411" y="25179"/>
                  </a:lnTo>
                  <a:lnTo>
                    <a:pt x="81411" y="5539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937" name="Google Shape;937;p75"/>
          <p:cNvGrpSpPr/>
          <p:nvPr/>
        </p:nvGrpSpPr>
        <p:grpSpPr>
          <a:xfrm>
            <a:off x="7345988" y="1373242"/>
            <a:ext cx="320671" cy="322289"/>
            <a:chOff x="7345988" y="1173917"/>
            <a:chExt cx="320671" cy="322289"/>
          </a:xfrm>
        </p:grpSpPr>
        <p:sp>
          <p:nvSpPr>
            <p:cNvPr id="938" name="Google Shape;938;p75"/>
            <p:cNvSpPr/>
            <p:nvPr/>
          </p:nvSpPr>
          <p:spPr>
            <a:xfrm>
              <a:off x="7345988" y="1173917"/>
              <a:ext cx="320671" cy="322289"/>
            </a:xfrm>
            <a:custGeom>
              <a:avLst/>
              <a:gdLst/>
              <a:ahLst/>
              <a:cxnLst/>
              <a:rect l="l" t="t" r="r" b="b"/>
              <a:pathLst>
                <a:path w="427561" h="429718" extrusionOk="0">
                  <a:moveTo>
                    <a:pt x="393390" y="214859"/>
                  </a:moveTo>
                  <a:cubicBezTo>
                    <a:pt x="393390" y="208564"/>
                    <a:pt x="393060" y="202321"/>
                    <a:pt x="392424" y="196144"/>
                  </a:cubicBezTo>
                  <a:lnTo>
                    <a:pt x="427561" y="189948"/>
                  </a:lnTo>
                  <a:lnTo>
                    <a:pt x="423189" y="165151"/>
                  </a:lnTo>
                  <a:lnTo>
                    <a:pt x="388106" y="171337"/>
                  </a:lnTo>
                  <a:cubicBezTo>
                    <a:pt x="385088" y="159158"/>
                    <a:pt x="380794" y="147374"/>
                    <a:pt x="375307" y="136139"/>
                  </a:cubicBezTo>
                  <a:lnTo>
                    <a:pt x="406148" y="118333"/>
                  </a:lnTo>
                  <a:lnTo>
                    <a:pt x="393559" y="96528"/>
                  </a:lnTo>
                  <a:lnTo>
                    <a:pt x="362686" y="114353"/>
                  </a:lnTo>
                  <a:cubicBezTo>
                    <a:pt x="356308" y="104946"/>
                    <a:pt x="348996" y="96072"/>
                    <a:pt x="340783" y="87858"/>
                  </a:cubicBezTo>
                  <a:cubicBezTo>
                    <a:pt x="340057" y="87132"/>
                    <a:pt x="339320" y="86424"/>
                    <a:pt x="338584" y="85712"/>
                  </a:cubicBezTo>
                  <a:lnTo>
                    <a:pt x="361534" y="58361"/>
                  </a:lnTo>
                  <a:lnTo>
                    <a:pt x="342245" y="42177"/>
                  </a:lnTo>
                  <a:lnTo>
                    <a:pt x="319321" y="69498"/>
                  </a:lnTo>
                  <a:cubicBezTo>
                    <a:pt x="309149" y="62079"/>
                    <a:pt x="298298" y="55793"/>
                    <a:pt x="286922" y="50718"/>
                  </a:cubicBezTo>
                  <a:lnTo>
                    <a:pt x="299098" y="17265"/>
                  </a:lnTo>
                  <a:lnTo>
                    <a:pt x="275438" y="8652"/>
                  </a:lnTo>
                  <a:lnTo>
                    <a:pt x="263253" y="42127"/>
                  </a:lnTo>
                  <a:cubicBezTo>
                    <a:pt x="251317" y="38727"/>
                    <a:pt x="238973" y="36558"/>
                    <a:pt x="226371" y="35692"/>
                  </a:cubicBezTo>
                  <a:lnTo>
                    <a:pt x="226371" y="0"/>
                  </a:lnTo>
                  <a:lnTo>
                    <a:pt x="201192" y="0"/>
                  </a:lnTo>
                  <a:lnTo>
                    <a:pt x="201192" y="35690"/>
                  </a:lnTo>
                  <a:cubicBezTo>
                    <a:pt x="188590" y="36557"/>
                    <a:pt x="176245" y="38726"/>
                    <a:pt x="164308" y="42125"/>
                  </a:cubicBezTo>
                  <a:lnTo>
                    <a:pt x="152125" y="8651"/>
                  </a:lnTo>
                  <a:lnTo>
                    <a:pt x="128466" y="17263"/>
                  </a:lnTo>
                  <a:lnTo>
                    <a:pt x="140641" y="50715"/>
                  </a:lnTo>
                  <a:cubicBezTo>
                    <a:pt x="129264" y="55789"/>
                    <a:pt x="118414" y="62077"/>
                    <a:pt x="108241" y="69495"/>
                  </a:cubicBezTo>
                  <a:lnTo>
                    <a:pt x="85317" y="42174"/>
                  </a:lnTo>
                  <a:lnTo>
                    <a:pt x="66029" y="58359"/>
                  </a:lnTo>
                  <a:lnTo>
                    <a:pt x="88978" y="85710"/>
                  </a:lnTo>
                  <a:cubicBezTo>
                    <a:pt x="88242" y="86422"/>
                    <a:pt x="87505" y="87131"/>
                    <a:pt x="86779" y="87857"/>
                  </a:cubicBezTo>
                  <a:cubicBezTo>
                    <a:pt x="78565" y="96071"/>
                    <a:pt x="71253" y="104945"/>
                    <a:pt x="64876" y="114352"/>
                  </a:cubicBezTo>
                  <a:lnTo>
                    <a:pt x="34003" y="96527"/>
                  </a:lnTo>
                  <a:lnTo>
                    <a:pt x="21414" y="118332"/>
                  </a:lnTo>
                  <a:lnTo>
                    <a:pt x="52255" y="136138"/>
                  </a:lnTo>
                  <a:cubicBezTo>
                    <a:pt x="46768" y="147373"/>
                    <a:pt x="42474" y="159157"/>
                    <a:pt x="39456" y="171337"/>
                  </a:cubicBezTo>
                  <a:lnTo>
                    <a:pt x="4373" y="165150"/>
                  </a:lnTo>
                  <a:lnTo>
                    <a:pt x="0" y="189947"/>
                  </a:lnTo>
                  <a:lnTo>
                    <a:pt x="35138" y="196144"/>
                  </a:lnTo>
                  <a:cubicBezTo>
                    <a:pt x="34503" y="202321"/>
                    <a:pt x="34173" y="208564"/>
                    <a:pt x="34173" y="214859"/>
                  </a:cubicBezTo>
                  <a:cubicBezTo>
                    <a:pt x="34173" y="221154"/>
                    <a:pt x="34502" y="227397"/>
                    <a:pt x="35139" y="233574"/>
                  </a:cubicBezTo>
                  <a:lnTo>
                    <a:pt x="1" y="239771"/>
                  </a:lnTo>
                  <a:lnTo>
                    <a:pt x="4374" y="264568"/>
                  </a:lnTo>
                  <a:lnTo>
                    <a:pt x="39457" y="258381"/>
                  </a:lnTo>
                  <a:cubicBezTo>
                    <a:pt x="42474" y="270561"/>
                    <a:pt x="46769" y="282345"/>
                    <a:pt x="52256" y="293580"/>
                  </a:cubicBezTo>
                  <a:lnTo>
                    <a:pt x="21414" y="311386"/>
                  </a:lnTo>
                  <a:lnTo>
                    <a:pt x="34003" y="333191"/>
                  </a:lnTo>
                  <a:lnTo>
                    <a:pt x="64877" y="315366"/>
                  </a:lnTo>
                  <a:cubicBezTo>
                    <a:pt x="71254" y="324773"/>
                    <a:pt x="78565" y="333647"/>
                    <a:pt x="86780" y="341861"/>
                  </a:cubicBezTo>
                  <a:cubicBezTo>
                    <a:pt x="87506" y="342587"/>
                    <a:pt x="88243" y="343295"/>
                    <a:pt x="88979" y="344008"/>
                  </a:cubicBezTo>
                  <a:lnTo>
                    <a:pt x="66030" y="371359"/>
                  </a:lnTo>
                  <a:lnTo>
                    <a:pt x="85317" y="387543"/>
                  </a:lnTo>
                  <a:lnTo>
                    <a:pt x="108242" y="360222"/>
                  </a:lnTo>
                  <a:cubicBezTo>
                    <a:pt x="118415" y="367641"/>
                    <a:pt x="129265" y="373928"/>
                    <a:pt x="140642" y="379002"/>
                  </a:cubicBezTo>
                  <a:lnTo>
                    <a:pt x="128466" y="412455"/>
                  </a:lnTo>
                  <a:lnTo>
                    <a:pt x="152126" y="421066"/>
                  </a:lnTo>
                  <a:lnTo>
                    <a:pt x="164309" y="387592"/>
                  </a:lnTo>
                  <a:cubicBezTo>
                    <a:pt x="176246" y="390992"/>
                    <a:pt x="188591" y="393161"/>
                    <a:pt x="201193" y="394027"/>
                  </a:cubicBezTo>
                  <a:lnTo>
                    <a:pt x="201193" y="429718"/>
                  </a:lnTo>
                  <a:lnTo>
                    <a:pt x="226372" y="429718"/>
                  </a:lnTo>
                  <a:lnTo>
                    <a:pt x="226372" y="394028"/>
                  </a:lnTo>
                  <a:cubicBezTo>
                    <a:pt x="238974" y="393161"/>
                    <a:pt x="251319" y="390992"/>
                    <a:pt x="263255" y="387593"/>
                  </a:cubicBezTo>
                  <a:lnTo>
                    <a:pt x="275438" y="421067"/>
                  </a:lnTo>
                  <a:lnTo>
                    <a:pt x="299099" y="412455"/>
                  </a:lnTo>
                  <a:lnTo>
                    <a:pt x="286922" y="379002"/>
                  </a:lnTo>
                  <a:cubicBezTo>
                    <a:pt x="298300" y="373928"/>
                    <a:pt x="309149" y="367641"/>
                    <a:pt x="319322" y="360223"/>
                  </a:cubicBezTo>
                  <a:lnTo>
                    <a:pt x="342246" y="387544"/>
                  </a:lnTo>
                  <a:lnTo>
                    <a:pt x="361535" y="371359"/>
                  </a:lnTo>
                  <a:lnTo>
                    <a:pt x="338585" y="344009"/>
                  </a:lnTo>
                  <a:cubicBezTo>
                    <a:pt x="339320" y="343297"/>
                    <a:pt x="340058" y="342588"/>
                    <a:pt x="340784" y="341862"/>
                  </a:cubicBezTo>
                  <a:cubicBezTo>
                    <a:pt x="348998" y="333649"/>
                    <a:pt x="356309" y="324775"/>
                    <a:pt x="362687" y="315368"/>
                  </a:cubicBezTo>
                  <a:lnTo>
                    <a:pt x="393560" y="333193"/>
                  </a:lnTo>
                  <a:lnTo>
                    <a:pt x="406149" y="311388"/>
                  </a:lnTo>
                  <a:lnTo>
                    <a:pt x="375307" y="293581"/>
                  </a:lnTo>
                  <a:cubicBezTo>
                    <a:pt x="380795" y="282347"/>
                    <a:pt x="385089" y="270563"/>
                    <a:pt x="388107" y="258383"/>
                  </a:cubicBezTo>
                  <a:lnTo>
                    <a:pt x="423190" y="264570"/>
                  </a:lnTo>
                  <a:lnTo>
                    <a:pt x="427562" y="239773"/>
                  </a:lnTo>
                  <a:lnTo>
                    <a:pt x="392425" y="233577"/>
                  </a:lnTo>
                  <a:cubicBezTo>
                    <a:pt x="393060" y="227397"/>
                    <a:pt x="393390" y="221154"/>
                    <a:pt x="393390" y="214859"/>
                  </a:cubicBezTo>
                  <a:close/>
                  <a:moveTo>
                    <a:pt x="213781" y="369289"/>
                  </a:moveTo>
                  <a:cubicBezTo>
                    <a:pt x="128628" y="369289"/>
                    <a:pt x="59351" y="300012"/>
                    <a:pt x="59351" y="214859"/>
                  </a:cubicBezTo>
                  <a:cubicBezTo>
                    <a:pt x="59351" y="129706"/>
                    <a:pt x="128628" y="60429"/>
                    <a:pt x="213781" y="60429"/>
                  </a:cubicBezTo>
                  <a:cubicBezTo>
                    <a:pt x="298934" y="60429"/>
                    <a:pt x="368211" y="129706"/>
                    <a:pt x="368211" y="214859"/>
                  </a:cubicBezTo>
                  <a:cubicBezTo>
                    <a:pt x="368211" y="300012"/>
                    <a:pt x="298934" y="369289"/>
                    <a:pt x="213781" y="36928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39" name="Google Shape;939;p75"/>
            <p:cNvSpPr/>
            <p:nvPr/>
          </p:nvSpPr>
          <p:spPr>
            <a:xfrm>
              <a:off x="7411904" y="1319954"/>
              <a:ext cx="56652" cy="56652"/>
            </a:xfrm>
            <a:custGeom>
              <a:avLst/>
              <a:gdLst/>
              <a:ahLst/>
              <a:cxnLst/>
              <a:rect l="l" t="t" r="r" b="b"/>
              <a:pathLst>
                <a:path w="75536" h="75536" extrusionOk="0">
                  <a:moveTo>
                    <a:pt x="37768" y="0"/>
                  </a:moveTo>
                  <a:cubicBezTo>
                    <a:pt x="16943" y="0"/>
                    <a:pt x="0" y="16943"/>
                    <a:pt x="0" y="37768"/>
                  </a:cubicBezTo>
                  <a:cubicBezTo>
                    <a:pt x="0" y="58594"/>
                    <a:pt x="16943" y="75536"/>
                    <a:pt x="37768" y="75536"/>
                  </a:cubicBezTo>
                  <a:cubicBezTo>
                    <a:pt x="58594" y="75536"/>
                    <a:pt x="75536" y="58594"/>
                    <a:pt x="75536" y="37768"/>
                  </a:cubicBezTo>
                  <a:cubicBezTo>
                    <a:pt x="75536" y="16943"/>
                    <a:pt x="58594" y="0"/>
                    <a:pt x="37768" y="0"/>
                  </a:cubicBezTo>
                  <a:close/>
                  <a:moveTo>
                    <a:pt x="37768" y="50358"/>
                  </a:moveTo>
                  <a:cubicBezTo>
                    <a:pt x="30826" y="50358"/>
                    <a:pt x="25179" y="44710"/>
                    <a:pt x="25179" y="37768"/>
                  </a:cubicBezTo>
                  <a:cubicBezTo>
                    <a:pt x="25179" y="30826"/>
                    <a:pt x="30826" y="25179"/>
                    <a:pt x="37768" y="25179"/>
                  </a:cubicBezTo>
                  <a:cubicBezTo>
                    <a:pt x="44710" y="25179"/>
                    <a:pt x="50358" y="30826"/>
                    <a:pt x="50358" y="37768"/>
                  </a:cubicBezTo>
                  <a:cubicBezTo>
                    <a:pt x="50358" y="44710"/>
                    <a:pt x="44710" y="50358"/>
                    <a:pt x="37768" y="5035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40" name="Google Shape;940;p75"/>
            <p:cNvSpPr/>
            <p:nvPr/>
          </p:nvSpPr>
          <p:spPr>
            <a:xfrm>
              <a:off x="7477998" y="1373459"/>
              <a:ext cx="56652" cy="56652"/>
            </a:xfrm>
            <a:custGeom>
              <a:avLst/>
              <a:gdLst/>
              <a:ahLst/>
              <a:cxnLst/>
              <a:rect l="l" t="t" r="r" b="b"/>
              <a:pathLst>
                <a:path w="75536" h="75536" extrusionOk="0">
                  <a:moveTo>
                    <a:pt x="37768" y="0"/>
                  </a:moveTo>
                  <a:cubicBezTo>
                    <a:pt x="16943" y="0"/>
                    <a:pt x="0" y="16943"/>
                    <a:pt x="0" y="37768"/>
                  </a:cubicBezTo>
                  <a:cubicBezTo>
                    <a:pt x="0" y="58594"/>
                    <a:pt x="16943" y="75536"/>
                    <a:pt x="37768" y="75536"/>
                  </a:cubicBezTo>
                  <a:cubicBezTo>
                    <a:pt x="58594" y="75536"/>
                    <a:pt x="75536" y="58594"/>
                    <a:pt x="75536" y="37768"/>
                  </a:cubicBezTo>
                  <a:cubicBezTo>
                    <a:pt x="75536" y="16943"/>
                    <a:pt x="58594" y="0"/>
                    <a:pt x="37768" y="0"/>
                  </a:cubicBezTo>
                  <a:close/>
                  <a:moveTo>
                    <a:pt x="37768" y="50358"/>
                  </a:moveTo>
                  <a:cubicBezTo>
                    <a:pt x="30826" y="50358"/>
                    <a:pt x="25179" y="44710"/>
                    <a:pt x="25179" y="37768"/>
                  </a:cubicBezTo>
                  <a:cubicBezTo>
                    <a:pt x="25179" y="30826"/>
                    <a:pt x="30826" y="25179"/>
                    <a:pt x="37768" y="25179"/>
                  </a:cubicBezTo>
                  <a:cubicBezTo>
                    <a:pt x="44710" y="25179"/>
                    <a:pt x="50358" y="30826"/>
                    <a:pt x="50358" y="37768"/>
                  </a:cubicBezTo>
                  <a:cubicBezTo>
                    <a:pt x="50358" y="44710"/>
                    <a:pt x="44711" y="50358"/>
                    <a:pt x="37768" y="5035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41" name="Google Shape;941;p75"/>
            <p:cNvSpPr/>
            <p:nvPr/>
          </p:nvSpPr>
          <p:spPr>
            <a:xfrm>
              <a:off x="7445266" y="1261728"/>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42" name="Google Shape;942;p75"/>
            <p:cNvSpPr/>
            <p:nvPr/>
          </p:nvSpPr>
          <p:spPr>
            <a:xfrm>
              <a:off x="7560773" y="1377236"/>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43" name="Google Shape;943;p75"/>
            <p:cNvSpPr/>
            <p:nvPr/>
          </p:nvSpPr>
          <p:spPr>
            <a:xfrm>
              <a:off x="7506325" y="1267708"/>
              <a:ext cx="86866" cy="86867"/>
            </a:xfrm>
            <a:custGeom>
              <a:avLst/>
              <a:gdLst/>
              <a:ahLst/>
              <a:cxnLst/>
              <a:rect l="l" t="t" r="r" b="b"/>
              <a:pathLst>
                <a:path w="115822" h="115822" extrusionOk="0">
                  <a:moveTo>
                    <a:pt x="93514" y="45322"/>
                  </a:moveTo>
                  <a:cubicBezTo>
                    <a:pt x="93068" y="44063"/>
                    <a:pt x="92561" y="42832"/>
                    <a:pt x="91988" y="41638"/>
                  </a:cubicBezTo>
                  <a:lnTo>
                    <a:pt x="107762" y="25864"/>
                  </a:lnTo>
                  <a:lnTo>
                    <a:pt x="89958" y="8061"/>
                  </a:lnTo>
                  <a:lnTo>
                    <a:pt x="74184" y="23834"/>
                  </a:lnTo>
                  <a:cubicBezTo>
                    <a:pt x="72990" y="23262"/>
                    <a:pt x="71760" y="22756"/>
                    <a:pt x="70501" y="22308"/>
                  </a:cubicBezTo>
                  <a:lnTo>
                    <a:pt x="70501" y="0"/>
                  </a:lnTo>
                  <a:lnTo>
                    <a:pt x="45322" y="0"/>
                  </a:lnTo>
                  <a:lnTo>
                    <a:pt x="45322" y="22308"/>
                  </a:lnTo>
                  <a:cubicBezTo>
                    <a:pt x="44063" y="22755"/>
                    <a:pt x="42832" y="23261"/>
                    <a:pt x="41638" y="23834"/>
                  </a:cubicBezTo>
                  <a:lnTo>
                    <a:pt x="25864" y="8061"/>
                  </a:lnTo>
                  <a:lnTo>
                    <a:pt x="8061" y="25864"/>
                  </a:lnTo>
                  <a:lnTo>
                    <a:pt x="23834" y="41638"/>
                  </a:lnTo>
                  <a:cubicBezTo>
                    <a:pt x="23262" y="42832"/>
                    <a:pt x="22755" y="44063"/>
                    <a:pt x="22308" y="45322"/>
                  </a:cubicBezTo>
                  <a:lnTo>
                    <a:pt x="0" y="45322"/>
                  </a:lnTo>
                  <a:lnTo>
                    <a:pt x="0" y="70501"/>
                  </a:lnTo>
                  <a:lnTo>
                    <a:pt x="22308" y="70501"/>
                  </a:lnTo>
                  <a:cubicBezTo>
                    <a:pt x="22755" y="71760"/>
                    <a:pt x="23261" y="72991"/>
                    <a:pt x="23834" y="74184"/>
                  </a:cubicBezTo>
                  <a:lnTo>
                    <a:pt x="8061" y="89958"/>
                  </a:lnTo>
                  <a:lnTo>
                    <a:pt x="25864" y="107762"/>
                  </a:lnTo>
                  <a:lnTo>
                    <a:pt x="41638" y="91988"/>
                  </a:lnTo>
                  <a:cubicBezTo>
                    <a:pt x="42832" y="92561"/>
                    <a:pt x="44063" y="93067"/>
                    <a:pt x="45322" y="93514"/>
                  </a:cubicBezTo>
                  <a:lnTo>
                    <a:pt x="45322" y="115822"/>
                  </a:lnTo>
                  <a:lnTo>
                    <a:pt x="70501" y="115822"/>
                  </a:lnTo>
                  <a:lnTo>
                    <a:pt x="70501" y="93514"/>
                  </a:lnTo>
                  <a:cubicBezTo>
                    <a:pt x="71760" y="93068"/>
                    <a:pt x="72991" y="92561"/>
                    <a:pt x="74184" y="91988"/>
                  </a:cubicBezTo>
                  <a:lnTo>
                    <a:pt x="89958" y="107762"/>
                  </a:lnTo>
                  <a:lnTo>
                    <a:pt x="107762" y="89958"/>
                  </a:lnTo>
                  <a:lnTo>
                    <a:pt x="91988" y="74184"/>
                  </a:lnTo>
                  <a:cubicBezTo>
                    <a:pt x="92561" y="72990"/>
                    <a:pt x="93068" y="71760"/>
                    <a:pt x="93514" y="70501"/>
                  </a:cubicBezTo>
                  <a:lnTo>
                    <a:pt x="115822" y="70501"/>
                  </a:lnTo>
                  <a:lnTo>
                    <a:pt x="115822" y="45322"/>
                  </a:lnTo>
                  <a:close/>
                  <a:moveTo>
                    <a:pt x="70501" y="57911"/>
                  </a:moveTo>
                  <a:cubicBezTo>
                    <a:pt x="70501" y="64853"/>
                    <a:pt x="64853" y="70501"/>
                    <a:pt x="57911" y="70501"/>
                  </a:cubicBezTo>
                  <a:cubicBezTo>
                    <a:pt x="50969" y="70501"/>
                    <a:pt x="45322" y="64853"/>
                    <a:pt x="45322" y="57911"/>
                  </a:cubicBezTo>
                  <a:cubicBezTo>
                    <a:pt x="45322" y="50969"/>
                    <a:pt x="50969" y="45322"/>
                    <a:pt x="57911" y="45322"/>
                  </a:cubicBezTo>
                  <a:cubicBezTo>
                    <a:pt x="64853" y="45322"/>
                    <a:pt x="70501" y="50969"/>
                    <a:pt x="70501" y="5791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944" name="Google Shape;944;p75"/>
          <p:cNvGrpSpPr/>
          <p:nvPr/>
        </p:nvGrpSpPr>
        <p:grpSpPr>
          <a:xfrm>
            <a:off x="7345180" y="2001028"/>
            <a:ext cx="322288" cy="303404"/>
            <a:chOff x="7345180" y="1801703"/>
            <a:chExt cx="322288" cy="303404"/>
          </a:xfrm>
        </p:grpSpPr>
        <p:sp>
          <p:nvSpPr>
            <p:cNvPr id="945" name="Google Shape;945;p75"/>
            <p:cNvSpPr/>
            <p:nvPr/>
          </p:nvSpPr>
          <p:spPr>
            <a:xfrm>
              <a:off x="7345180" y="1801703"/>
              <a:ext cx="322288" cy="303404"/>
            </a:xfrm>
            <a:custGeom>
              <a:avLst/>
              <a:gdLst/>
              <a:ahLst/>
              <a:cxnLst/>
              <a:rect l="l" t="t" r="r" b="b"/>
              <a:pathLst>
                <a:path w="429718" h="404539" extrusionOk="0">
                  <a:moveTo>
                    <a:pt x="379360" y="163250"/>
                  </a:moveTo>
                  <a:lnTo>
                    <a:pt x="379360" y="71984"/>
                  </a:lnTo>
                  <a:cubicBezTo>
                    <a:pt x="379360" y="43861"/>
                    <a:pt x="356481" y="20982"/>
                    <a:pt x="328358" y="20982"/>
                  </a:cubicBezTo>
                  <a:lnTo>
                    <a:pt x="293557" y="20982"/>
                  </a:lnTo>
                  <a:cubicBezTo>
                    <a:pt x="265435" y="20982"/>
                    <a:pt x="242556" y="43861"/>
                    <a:pt x="242556" y="71984"/>
                  </a:cubicBezTo>
                  <a:lnTo>
                    <a:pt x="242556" y="336137"/>
                  </a:lnTo>
                  <a:cubicBezTo>
                    <a:pt x="242556" y="359970"/>
                    <a:pt x="223165" y="379360"/>
                    <a:pt x="199332" y="379360"/>
                  </a:cubicBezTo>
                  <a:lnTo>
                    <a:pt x="152758" y="379360"/>
                  </a:lnTo>
                  <a:cubicBezTo>
                    <a:pt x="128925" y="379360"/>
                    <a:pt x="109534" y="359970"/>
                    <a:pt x="109534" y="336137"/>
                  </a:cubicBezTo>
                  <a:lnTo>
                    <a:pt x="109534" y="263497"/>
                  </a:lnTo>
                  <a:cubicBezTo>
                    <a:pt x="156621" y="257121"/>
                    <a:pt x="193037" y="216665"/>
                    <a:pt x="193037" y="167859"/>
                  </a:cubicBezTo>
                  <a:lnTo>
                    <a:pt x="193037" y="55132"/>
                  </a:lnTo>
                  <a:cubicBezTo>
                    <a:pt x="193037" y="36302"/>
                    <a:pt x="177718" y="20982"/>
                    <a:pt x="158887" y="20982"/>
                  </a:cubicBezTo>
                  <a:lnTo>
                    <a:pt x="140162" y="20982"/>
                  </a:lnTo>
                  <a:lnTo>
                    <a:pt x="140162" y="0"/>
                  </a:lnTo>
                  <a:lnTo>
                    <a:pt x="114983" y="0"/>
                  </a:lnTo>
                  <a:lnTo>
                    <a:pt x="114983" y="66304"/>
                  </a:lnTo>
                  <a:lnTo>
                    <a:pt x="140162" y="66304"/>
                  </a:lnTo>
                  <a:lnTo>
                    <a:pt x="140162" y="46161"/>
                  </a:lnTo>
                  <a:lnTo>
                    <a:pt x="158887" y="46161"/>
                  </a:lnTo>
                  <a:cubicBezTo>
                    <a:pt x="163834" y="46161"/>
                    <a:pt x="167859" y="50186"/>
                    <a:pt x="167859" y="55132"/>
                  </a:cubicBezTo>
                  <a:lnTo>
                    <a:pt x="167859" y="157939"/>
                  </a:lnTo>
                  <a:lnTo>
                    <a:pt x="25179" y="157939"/>
                  </a:lnTo>
                  <a:lnTo>
                    <a:pt x="25179" y="55132"/>
                  </a:lnTo>
                  <a:cubicBezTo>
                    <a:pt x="25179" y="50186"/>
                    <a:pt x="29203" y="46161"/>
                    <a:pt x="34150" y="46161"/>
                  </a:cubicBezTo>
                  <a:lnTo>
                    <a:pt x="52875" y="46161"/>
                  </a:lnTo>
                  <a:lnTo>
                    <a:pt x="52875" y="66304"/>
                  </a:lnTo>
                  <a:lnTo>
                    <a:pt x="78054" y="66304"/>
                  </a:lnTo>
                  <a:lnTo>
                    <a:pt x="78054" y="0"/>
                  </a:lnTo>
                  <a:lnTo>
                    <a:pt x="52875" y="0"/>
                  </a:lnTo>
                  <a:lnTo>
                    <a:pt x="52875" y="20982"/>
                  </a:lnTo>
                  <a:lnTo>
                    <a:pt x="34150" y="20982"/>
                  </a:lnTo>
                  <a:cubicBezTo>
                    <a:pt x="15320" y="20982"/>
                    <a:pt x="0" y="36302"/>
                    <a:pt x="0" y="55132"/>
                  </a:cubicBezTo>
                  <a:lnTo>
                    <a:pt x="0" y="167859"/>
                  </a:lnTo>
                  <a:cubicBezTo>
                    <a:pt x="0" y="216960"/>
                    <a:pt x="36856" y="257614"/>
                    <a:pt x="84356" y="263614"/>
                  </a:cubicBezTo>
                  <a:lnTo>
                    <a:pt x="84356" y="336137"/>
                  </a:lnTo>
                  <a:cubicBezTo>
                    <a:pt x="84356" y="373854"/>
                    <a:pt x="115041" y="404539"/>
                    <a:pt x="152758" y="404539"/>
                  </a:cubicBezTo>
                  <a:lnTo>
                    <a:pt x="199332" y="404539"/>
                  </a:lnTo>
                  <a:cubicBezTo>
                    <a:pt x="237049" y="404539"/>
                    <a:pt x="267734" y="373854"/>
                    <a:pt x="267734" y="336137"/>
                  </a:cubicBezTo>
                  <a:lnTo>
                    <a:pt x="267734" y="71984"/>
                  </a:lnTo>
                  <a:cubicBezTo>
                    <a:pt x="267734" y="57746"/>
                    <a:pt x="279319" y="46161"/>
                    <a:pt x="293558" y="46161"/>
                  </a:cubicBezTo>
                  <a:lnTo>
                    <a:pt x="328359" y="46161"/>
                  </a:lnTo>
                  <a:cubicBezTo>
                    <a:pt x="342597" y="46161"/>
                    <a:pt x="354182" y="57746"/>
                    <a:pt x="354182" y="71984"/>
                  </a:cubicBezTo>
                  <a:lnTo>
                    <a:pt x="354182" y="163251"/>
                  </a:lnTo>
                  <a:cubicBezTo>
                    <a:pt x="325485" y="169099"/>
                    <a:pt x="303824" y="194532"/>
                    <a:pt x="303824" y="224931"/>
                  </a:cubicBezTo>
                  <a:cubicBezTo>
                    <a:pt x="303824" y="259640"/>
                    <a:pt x="332062" y="287878"/>
                    <a:pt x="366771" y="287878"/>
                  </a:cubicBezTo>
                  <a:cubicBezTo>
                    <a:pt x="401480" y="287878"/>
                    <a:pt x="429718" y="259640"/>
                    <a:pt x="429718" y="224931"/>
                  </a:cubicBezTo>
                  <a:cubicBezTo>
                    <a:pt x="429718" y="194531"/>
                    <a:pt x="408058" y="169099"/>
                    <a:pt x="379360" y="163250"/>
                  </a:cubicBezTo>
                  <a:close/>
                  <a:moveTo>
                    <a:pt x="26839" y="183119"/>
                  </a:moveTo>
                  <a:lnTo>
                    <a:pt x="166198" y="183119"/>
                  </a:lnTo>
                  <a:cubicBezTo>
                    <a:pt x="159190" y="215145"/>
                    <a:pt x="130617" y="239199"/>
                    <a:pt x="96519" y="239199"/>
                  </a:cubicBezTo>
                  <a:cubicBezTo>
                    <a:pt x="62420" y="239199"/>
                    <a:pt x="33848" y="215145"/>
                    <a:pt x="26839" y="183119"/>
                  </a:cubicBezTo>
                  <a:close/>
                  <a:moveTo>
                    <a:pt x="366771" y="262699"/>
                  </a:moveTo>
                  <a:cubicBezTo>
                    <a:pt x="345946" y="262699"/>
                    <a:pt x="329003" y="245756"/>
                    <a:pt x="329003" y="224931"/>
                  </a:cubicBezTo>
                  <a:cubicBezTo>
                    <a:pt x="329003" y="204105"/>
                    <a:pt x="345946" y="187162"/>
                    <a:pt x="366771" y="187162"/>
                  </a:cubicBezTo>
                  <a:cubicBezTo>
                    <a:pt x="387596" y="187162"/>
                    <a:pt x="404539" y="204105"/>
                    <a:pt x="404539" y="224931"/>
                  </a:cubicBezTo>
                  <a:cubicBezTo>
                    <a:pt x="404539" y="245756"/>
                    <a:pt x="387596" y="262699"/>
                    <a:pt x="366771" y="26269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946" name="Google Shape;946;p75"/>
            <p:cNvSpPr/>
            <p:nvPr/>
          </p:nvSpPr>
          <p:spPr>
            <a:xfrm>
              <a:off x="7610816" y="1960959"/>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76"/>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952" name="Google Shape;952;p76"/>
          <p:cNvSpPr txBox="1">
            <a:spLocks noGrp="1"/>
          </p:cNvSpPr>
          <p:nvPr>
            <p:ph type="subTitle" idx="4294967295"/>
          </p:nvPr>
        </p:nvSpPr>
        <p:spPr>
          <a:xfrm>
            <a:off x="713225" y="1208300"/>
            <a:ext cx="7717500" cy="13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Here’s an assortment of alternative resources whose style fits that of this template:</a:t>
            </a:r>
            <a:endParaRPr>
              <a:latin typeface="Montserrat"/>
              <a:ea typeface="Montserrat"/>
              <a:cs typeface="Montserrat"/>
              <a:sym typeface="Montserrat"/>
            </a:endParaRPr>
          </a:p>
          <a:p>
            <a:pPr marL="457200" lvl="0" indent="-304800" algn="l" rtl="0">
              <a:spcBef>
                <a:spcPts val="1000"/>
              </a:spcBef>
              <a:spcAft>
                <a:spcPts val="0"/>
              </a:spcAft>
              <a:buSzPts val="1200"/>
              <a:buFont typeface="Montserrat"/>
              <a:buChar char="●"/>
            </a:pPr>
            <a:r>
              <a:rPr lang="en" u="sng">
                <a:latin typeface="Montserrat"/>
                <a:ea typeface="Montserrat"/>
                <a:cs typeface="Montserrat"/>
                <a:sym typeface="Montserrat"/>
                <a:hlinkClick r:id="rId3"/>
              </a:rPr>
              <a:t>Multi colored psychedelic background</a:t>
            </a:r>
            <a:r>
              <a:rPr lang="en">
                <a:latin typeface="Montserrat"/>
                <a:ea typeface="Montserrat"/>
                <a:cs typeface="Montserrat"/>
                <a:sym typeface="Montserrat"/>
              </a:rPr>
              <a:t> </a:t>
            </a:r>
            <a:endParaRPr>
              <a:latin typeface="Montserrat"/>
              <a:ea typeface="Montserrat"/>
              <a:cs typeface="Montserrat"/>
              <a:sym typeface="Montserrat"/>
            </a:endParaRPr>
          </a:p>
        </p:txBody>
      </p:sp>
      <p:pic>
        <p:nvPicPr>
          <p:cNvPr id="953" name="Google Shape;953;p76"/>
          <p:cNvPicPr preferRelativeResize="0"/>
          <p:nvPr/>
        </p:nvPicPr>
        <p:blipFill rotWithShape="1">
          <a:blip r:embed="rId4">
            <a:alphaModFix/>
          </a:blip>
          <a:srcRect/>
          <a:stretch/>
        </p:blipFill>
        <p:spPr>
          <a:xfrm>
            <a:off x="1239075" y="1934550"/>
            <a:ext cx="3461043" cy="2306799"/>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77"/>
          <p:cNvSpPr txBox="1">
            <a:spLocks noGrp="1"/>
          </p:cNvSpPr>
          <p:nvPr>
            <p:ph type="title"/>
          </p:nvPr>
        </p:nvSpPr>
        <p:spPr>
          <a:xfrm>
            <a:off x="720000" y="445025"/>
            <a:ext cx="667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959" name="Google Shape;959;p77"/>
          <p:cNvSpPr txBox="1">
            <a:spLocks noGrp="1"/>
          </p:cNvSpPr>
          <p:nvPr>
            <p:ph type="subTitle" idx="4294967295"/>
          </p:nvPr>
        </p:nvSpPr>
        <p:spPr>
          <a:xfrm>
            <a:off x="713225" y="1208300"/>
            <a:ext cx="7717500" cy="501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latin typeface="Montserrat Medium"/>
                <a:ea typeface="Montserrat Medium"/>
                <a:cs typeface="Montserrat Medium"/>
                <a:sym typeface="Montserrat Medium"/>
              </a:rPr>
              <a:t>Did you like the resources used in this template? Get them on these websites :</a:t>
            </a:r>
            <a:endParaRPr>
              <a:latin typeface="Montserrat Medium"/>
              <a:ea typeface="Montserrat Medium"/>
              <a:cs typeface="Montserrat Medium"/>
              <a:sym typeface="Montserrat Medium"/>
            </a:endParaRPr>
          </a:p>
        </p:txBody>
      </p:sp>
      <p:sp>
        <p:nvSpPr>
          <p:cNvPr id="960" name="Google Shape;960;p77"/>
          <p:cNvSpPr txBox="1">
            <a:spLocks noGrp="1"/>
          </p:cNvSpPr>
          <p:nvPr>
            <p:ph type="subTitle" idx="4294967295"/>
          </p:nvPr>
        </p:nvSpPr>
        <p:spPr>
          <a:xfrm>
            <a:off x="713225" y="1899875"/>
            <a:ext cx="3670800" cy="24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Montserrat Medium"/>
                <a:ea typeface="Montserrat Medium"/>
                <a:cs typeface="Montserrat Medium"/>
                <a:sym typeface="Montserrat Medium"/>
              </a:rPr>
              <a:t>Icon :</a:t>
            </a:r>
            <a:endParaRPr sz="1400">
              <a:latin typeface="Montserrat Medium"/>
              <a:ea typeface="Montserrat Medium"/>
              <a:cs typeface="Montserrat Medium"/>
              <a:sym typeface="Montserrat Medium"/>
            </a:endParaRPr>
          </a:p>
          <a:p>
            <a:pPr marL="0" lvl="0" indent="0" algn="l" rtl="0">
              <a:spcBef>
                <a:spcPts val="0"/>
              </a:spcBef>
              <a:spcAft>
                <a:spcPts val="0"/>
              </a:spcAft>
              <a:buNone/>
            </a:pPr>
            <a:endParaRPr sz="1400">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3"/>
              </a:rPr>
              <a:t>Medicine and Healthcare | Lineal</a:t>
            </a:r>
            <a:endParaRPr>
              <a:latin typeface="Montserrat Medium"/>
              <a:ea typeface="Montserrat Medium"/>
              <a:cs typeface="Montserrat Medium"/>
              <a:sym typeface="Montserrat Medium"/>
            </a:endParaRPr>
          </a:p>
          <a:p>
            <a:pPr marL="0" lvl="0" indent="0" algn="l" rtl="0">
              <a:spcBef>
                <a:spcPts val="0"/>
              </a:spcBef>
              <a:spcAft>
                <a:spcPts val="0"/>
              </a:spcAft>
              <a:buNone/>
            </a:pPr>
            <a:endParaRPr>
              <a:latin typeface="Montserrat Medium"/>
              <a:ea typeface="Montserrat Medium"/>
              <a:cs typeface="Montserrat Medium"/>
              <a:sym typeface="Montserrat Medium"/>
            </a:endParaRPr>
          </a:p>
          <a:p>
            <a:pPr marL="0" lvl="0" indent="0" algn="l" rtl="0">
              <a:spcBef>
                <a:spcPts val="0"/>
              </a:spcBef>
              <a:spcAft>
                <a:spcPts val="0"/>
              </a:spcAft>
              <a:buNone/>
            </a:pPr>
            <a:r>
              <a:rPr lang="en" sz="1400">
                <a:latin typeface="Montserrat Medium"/>
                <a:ea typeface="Montserrat Medium"/>
                <a:cs typeface="Montserrat Medium"/>
                <a:sym typeface="Montserrat Medium"/>
              </a:rPr>
              <a:t>Photos :</a:t>
            </a:r>
            <a:endParaRPr sz="1400">
              <a:latin typeface="Montserrat Medium"/>
              <a:ea typeface="Montserrat Medium"/>
              <a:cs typeface="Montserrat Medium"/>
              <a:sym typeface="Montserrat Medium"/>
            </a:endParaRPr>
          </a:p>
          <a:p>
            <a:pPr marL="0" lvl="0" indent="0" algn="l" rtl="0">
              <a:spcBef>
                <a:spcPts val="0"/>
              </a:spcBef>
              <a:spcAft>
                <a:spcPts val="0"/>
              </a:spcAft>
              <a:buNone/>
            </a:pPr>
            <a:endParaRPr sz="1400">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4"/>
              </a:rPr>
              <a:t>Multi colored psychedelic background</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5"/>
              </a:rPr>
              <a:t>Covid still life with vaccine I</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6"/>
              </a:rPr>
              <a:t>Covid still life with vaccine II</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7"/>
              </a:rPr>
              <a:t>Covid still life with vaccine III</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8"/>
              </a:rPr>
              <a:t>Covid still life with vaccine IV</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9"/>
              </a:rPr>
              <a:t>Covid still life with vaccine V</a:t>
            </a:r>
            <a:endParaRPr>
              <a:latin typeface="Montserrat Medium"/>
              <a:ea typeface="Montserrat Medium"/>
              <a:cs typeface="Montserrat Medium"/>
              <a:sym typeface="Montserrat Medium"/>
            </a:endParaRPr>
          </a:p>
          <a:p>
            <a:pPr marL="0" lvl="0" indent="0" algn="l" rtl="0">
              <a:spcBef>
                <a:spcPts val="0"/>
              </a:spcBef>
              <a:spcAft>
                <a:spcPts val="0"/>
              </a:spcAft>
              <a:buNone/>
            </a:pPr>
            <a:endParaRPr>
              <a:latin typeface="Montserrat Medium"/>
              <a:ea typeface="Montserrat Medium"/>
              <a:cs typeface="Montserrat Medium"/>
              <a:sym typeface="Montserrat Medium"/>
            </a:endParaRPr>
          </a:p>
        </p:txBody>
      </p:sp>
      <p:sp>
        <p:nvSpPr>
          <p:cNvPr id="961" name="Google Shape;961;p77"/>
          <p:cNvSpPr txBox="1">
            <a:spLocks noGrp="1"/>
          </p:cNvSpPr>
          <p:nvPr>
            <p:ph type="subTitle" idx="4294967295"/>
          </p:nvPr>
        </p:nvSpPr>
        <p:spPr>
          <a:xfrm>
            <a:off x="4759925" y="1899875"/>
            <a:ext cx="3670800" cy="24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Montserrat Medium"/>
                <a:ea typeface="Montserrat Medium"/>
                <a:cs typeface="Montserrat Medium"/>
                <a:sym typeface="Montserrat Medium"/>
              </a:rPr>
              <a:t>Photos :</a:t>
            </a:r>
            <a:endParaRPr sz="1400">
              <a:latin typeface="Montserrat Medium"/>
              <a:ea typeface="Montserrat Medium"/>
              <a:cs typeface="Montserrat Medium"/>
              <a:sym typeface="Montserrat Medium"/>
            </a:endParaRPr>
          </a:p>
          <a:p>
            <a:pPr marL="0" lvl="0" indent="0" algn="l" rtl="0">
              <a:spcBef>
                <a:spcPts val="0"/>
              </a:spcBef>
              <a:spcAft>
                <a:spcPts val="0"/>
              </a:spcAft>
              <a:buNone/>
            </a:pPr>
            <a:endParaRPr sz="1400">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10"/>
              </a:rPr>
              <a:t>Covid still life with vaccine VI</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11"/>
              </a:rPr>
              <a:t>Covid still life with vaccine VII</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12"/>
              </a:rPr>
              <a:t>Covid still life with vaccine VIII</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13"/>
              </a:rPr>
              <a:t>Covid still life with vaccine IX</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14"/>
              </a:rPr>
              <a:t>Covid still life with vaccine X</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15"/>
              </a:rPr>
              <a:t>Covid still life with vaccine XI</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16"/>
              </a:rPr>
              <a:t>Covid still life with vaccine XII</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17"/>
              </a:rPr>
              <a:t>Health worker</a:t>
            </a:r>
            <a:endParaRPr>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u="sng">
                <a:latin typeface="Montserrat Medium"/>
                <a:ea typeface="Montserrat Medium"/>
                <a:cs typeface="Montserrat Medium"/>
                <a:sym typeface="Montserrat Medium"/>
                <a:hlinkClick r:id="rId18"/>
              </a:rPr>
              <a:t>Smiley doctor at work</a:t>
            </a:r>
            <a:endParaRPr>
              <a:latin typeface="Montserrat Medium"/>
              <a:ea typeface="Montserrat Medium"/>
              <a:cs typeface="Montserrat Medium"/>
              <a:sym typeface="Montserrat Medium"/>
            </a:endParaRPr>
          </a:p>
          <a:p>
            <a:pPr marL="0" lvl="0" indent="0" algn="l" rtl="0">
              <a:spcBef>
                <a:spcPts val="0"/>
              </a:spcBef>
              <a:spcAft>
                <a:spcPts val="0"/>
              </a:spcAft>
              <a:buNone/>
            </a:pPr>
            <a:endParaRPr>
              <a:latin typeface="Montserrat Medium"/>
              <a:ea typeface="Montserrat Medium"/>
              <a:cs typeface="Montserrat Medium"/>
              <a:sym typeface="Montserrat Medium"/>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5"/>
        <p:cNvGrpSpPr/>
        <p:nvPr/>
      </p:nvGrpSpPr>
      <p:grpSpPr>
        <a:xfrm>
          <a:off x="0" y="0"/>
          <a:ext cx="0" cy="0"/>
          <a:chOff x="0" y="0"/>
          <a:chExt cx="0" cy="0"/>
        </a:xfrm>
      </p:grpSpPr>
      <p:sp>
        <p:nvSpPr>
          <p:cNvPr id="966" name="Google Shape;966;p7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Raleway"/>
                <a:ea typeface="Raleway"/>
                <a:cs typeface="Raleway"/>
                <a:sym typeface="Raleway"/>
              </a:rPr>
              <a:t>Instructions for use</a:t>
            </a:r>
            <a:endParaRPr b="1">
              <a:latin typeface="Raleway"/>
              <a:ea typeface="Raleway"/>
              <a:cs typeface="Raleway"/>
              <a:sym typeface="Raleway"/>
            </a:endParaRPr>
          </a:p>
        </p:txBody>
      </p:sp>
      <p:sp>
        <p:nvSpPr>
          <p:cNvPr id="967" name="Google Shape;967;p78"/>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1"/>
        <p:cNvGrpSpPr/>
        <p:nvPr/>
      </p:nvGrpSpPr>
      <p:grpSpPr>
        <a:xfrm>
          <a:off x="0" y="0"/>
          <a:ext cx="0" cy="0"/>
          <a:chOff x="0" y="0"/>
          <a:chExt cx="0" cy="0"/>
        </a:xfrm>
      </p:grpSpPr>
      <p:sp>
        <p:nvSpPr>
          <p:cNvPr id="972" name="Google Shape;972;p79"/>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973" name="Google Shape;973;p7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Raleway"/>
                <a:ea typeface="Raleway"/>
                <a:cs typeface="Raleway"/>
                <a:sym typeface="Raleway"/>
              </a:rPr>
              <a:t>Instructions for use (premium users)</a:t>
            </a:r>
            <a:endParaRPr b="1">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4"/>
          <p:cNvSpPr txBox="1">
            <a:spLocks noGrp="1"/>
          </p:cNvSpPr>
          <p:nvPr>
            <p:ph type="title"/>
          </p:nvPr>
        </p:nvSpPr>
        <p:spPr>
          <a:xfrm>
            <a:off x="713225" y="2208525"/>
            <a:ext cx="4164900" cy="15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Name of</a:t>
            </a:r>
            <a:endParaRPr/>
          </a:p>
          <a:p>
            <a:pPr marL="0" lvl="0" indent="0" algn="l" rtl="0">
              <a:spcBef>
                <a:spcPts val="0"/>
              </a:spcBef>
              <a:spcAft>
                <a:spcPts val="0"/>
              </a:spcAft>
              <a:buNone/>
            </a:pPr>
            <a:r>
              <a:rPr lang="en"/>
              <a:t>the section</a:t>
            </a:r>
            <a:endParaRPr/>
          </a:p>
        </p:txBody>
      </p:sp>
      <p:sp>
        <p:nvSpPr>
          <p:cNvPr id="284" name="Google Shape;284;p44"/>
          <p:cNvSpPr txBox="1">
            <a:spLocks noGrp="1"/>
          </p:cNvSpPr>
          <p:nvPr>
            <p:ph type="title" idx="2"/>
          </p:nvPr>
        </p:nvSpPr>
        <p:spPr>
          <a:xfrm>
            <a:off x="713225" y="1012925"/>
            <a:ext cx="16521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pic>
        <p:nvPicPr>
          <p:cNvPr id="285" name="Google Shape;285;p44"/>
          <p:cNvPicPr preferRelativeResize="0">
            <a:picLocks noGrp="1"/>
          </p:cNvPicPr>
          <p:nvPr>
            <p:ph type="pic" idx="3"/>
          </p:nvPr>
        </p:nvPicPr>
        <p:blipFill rotWithShape="1">
          <a:blip r:embed="rId3">
            <a:alphaModFix/>
          </a:blip>
          <a:srcRect l="22264" r="22269"/>
          <a:stretch/>
        </p:blipFill>
        <p:spPr>
          <a:xfrm>
            <a:off x="4993500" y="1012925"/>
            <a:ext cx="3437399" cy="4130401"/>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7"/>
        <p:cNvGrpSpPr/>
        <p:nvPr/>
      </p:nvGrpSpPr>
      <p:grpSpPr>
        <a:xfrm>
          <a:off x="0" y="0"/>
          <a:ext cx="0" cy="0"/>
          <a:chOff x="0" y="0"/>
          <a:chExt cx="0" cy="0"/>
        </a:xfrm>
      </p:grpSpPr>
      <p:sp>
        <p:nvSpPr>
          <p:cNvPr id="978" name="Google Shape;978;p8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Raleway"/>
                <a:ea typeface="Raleway"/>
                <a:cs typeface="Raleway"/>
                <a:sym typeface="Raleway"/>
              </a:rPr>
              <a:t>Fonts &amp; colors used</a:t>
            </a:r>
            <a:endParaRPr b="1">
              <a:latin typeface="Raleway"/>
              <a:ea typeface="Raleway"/>
              <a:cs typeface="Raleway"/>
              <a:sym typeface="Raleway"/>
            </a:endParaRPr>
          </a:p>
        </p:txBody>
      </p:sp>
      <p:sp>
        <p:nvSpPr>
          <p:cNvPr id="979" name="Google Shape;979;p80"/>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Inter</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https://fonts.google.com/specimen/Inter</a:t>
            </a:r>
            <a:r>
              <a:rPr lang="en" sz="1100">
                <a:solidFill>
                  <a:schemeClr val="dk2"/>
                </a:solidFill>
              </a:rPr>
              <a:t>)</a:t>
            </a:r>
            <a:endParaRPr sz="1100">
              <a:solidFill>
                <a:schemeClr val="dk2"/>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Montserrat</a:t>
            </a:r>
            <a:endParaRPr sz="1100" b="1">
              <a:solidFill>
                <a:schemeClr val="lt1"/>
              </a:solidFill>
            </a:endParaRPr>
          </a:p>
          <a:p>
            <a:pPr marL="0" lvl="0" indent="0" algn="ctr" rtl="0">
              <a:lnSpc>
                <a:spcPct val="100000"/>
              </a:lnSpc>
              <a:spcBef>
                <a:spcPts val="0"/>
              </a:spcBef>
              <a:spcAft>
                <a:spcPts val="0"/>
              </a:spcAft>
              <a:buNone/>
            </a:pPr>
            <a:r>
              <a:rPr lang="en" sz="1100">
                <a:solidFill>
                  <a:schemeClr val="dk2"/>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https://fonts.google.com/specimen/Montserrat</a:t>
            </a:r>
            <a:r>
              <a:rPr lang="en" sz="1100">
                <a:solidFill>
                  <a:schemeClr val="dk2"/>
                </a:solidFill>
              </a:rPr>
              <a:t>)</a:t>
            </a:r>
            <a:endParaRPr sz="1100">
              <a:solidFill>
                <a:schemeClr val="dk2"/>
              </a:solidFill>
            </a:endParaRPr>
          </a:p>
          <a:p>
            <a:pPr marL="0" lvl="0" indent="0" algn="l" rtl="0">
              <a:lnSpc>
                <a:spcPct val="100000"/>
              </a:lnSpc>
              <a:spcBef>
                <a:spcPts val="0"/>
              </a:spcBef>
              <a:spcAft>
                <a:spcPts val="0"/>
              </a:spcAft>
              <a:buNone/>
            </a:pPr>
            <a:endParaRPr sz="1100">
              <a:solidFill>
                <a:schemeClr val="lt1"/>
              </a:solidFill>
            </a:endParaRPr>
          </a:p>
        </p:txBody>
      </p:sp>
      <p:sp>
        <p:nvSpPr>
          <p:cNvPr id="980" name="Google Shape;980;p80"/>
          <p:cNvSpPr/>
          <p:nvPr/>
        </p:nvSpPr>
        <p:spPr>
          <a:xfrm>
            <a:off x="2052650"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80"/>
          <p:cNvSpPr/>
          <p:nvPr/>
        </p:nvSpPr>
        <p:spPr>
          <a:xfrm>
            <a:off x="3114470" y="2947175"/>
            <a:ext cx="791400" cy="754200"/>
          </a:xfrm>
          <a:prstGeom prst="roundRect">
            <a:avLst>
              <a:gd name="adj" fmla="val 16667"/>
            </a:avLst>
          </a:prstGeom>
          <a:solidFill>
            <a:srgbClr val="03030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30303"/>
              </a:solidFill>
            </a:endParaRPr>
          </a:p>
        </p:txBody>
      </p:sp>
      <p:sp>
        <p:nvSpPr>
          <p:cNvPr id="982" name="Google Shape;982;p80"/>
          <p:cNvSpPr/>
          <p:nvPr/>
        </p:nvSpPr>
        <p:spPr>
          <a:xfrm>
            <a:off x="4176289" y="2947175"/>
            <a:ext cx="791400" cy="754200"/>
          </a:xfrm>
          <a:prstGeom prst="roundRect">
            <a:avLst>
              <a:gd name="adj" fmla="val 16667"/>
            </a:avLst>
          </a:prstGeom>
          <a:solidFill>
            <a:srgbClr val="5959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80"/>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lt1"/>
              </a:solidFill>
            </a:endParaRPr>
          </a:p>
        </p:txBody>
      </p:sp>
      <p:sp>
        <p:nvSpPr>
          <p:cNvPr id="984" name="Google Shape;984;p80"/>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#030303</a:t>
            </a:r>
            <a:endParaRPr sz="1000">
              <a:solidFill>
                <a:schemeClr val="dk1"/>
              </a:solidFill>
            </a:endParaRPr>
          </a:p>
        </p:txBody>
      </p:sp>
      <p:sp>
        <p:nvSpPr>
          <p:cNvPr id="985" name="Google Shape;985;p80"/>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#595959</a:t>
            </a:r>
            <a:endParaRPr sz="1000">
              <a:solidFill>
                <a:schemeClr val="lt1"/>
              </a:solidFill>
            </a:endParaRPr>
          </a:p>
        </p:txBody>
      </p:sp>
      <p:sp>
        <p:nvSpPr>
          <p:cNvPr id="986" name="Google Shape;986;p80"/>
          <p:cNvSpPr/>
          <p:nvPr/>
        </p:nvSpPr>
        <p:spPr>
          <a:xfrm>
            <a:off x="5238125" y="2947175"/>
            <a:ext cx="791400" cy="754200"/>
          </a:xfrm>
          <a:prstGeom prst="roundRect">
            <a:avLst>
              <a:gd name="adj" fmla="val 16667"/>
            </a:avLst>
          </a:prstGeom>
          <a:solidFill>
            <a:srgbClr val="E2E2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0"/>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#e2e2e2</a:t>
            </a:r>
            <a:endParaRPr sz="1000">
              <a:solidFill>
                <a:schemeClr val="dk1"/>
              </a:solidFill>
            </a:endParaRPr>
          </a:p>
        </p:txBody>
      </p:sp>
      <p:sp>
        <p:nvSpPr>
          <p:cNvPr id="988" name="Google Shape;988;p80"/>
          <p:cNvSpPr/>
          <p:nvPr/>
        </p:nvSpPr>
        <p:spPr>
          <a:xfrm>
            <a:off x="2052650" y="3878275"/>
            <a:ext cx="791400" cy="754200"/>
          </a:xfrm>
          <a:prstGeom prst="roundRect">
            <a:avLst>
              <a:gd name="adj" fmla="val 16667"/>
            </a:avLst>
          </a:prstGeom>
          <a:solidFill>
            <a:srgbClr val="39393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0"/>
          <p:cNvSpPr/>
          <p:nvPr/>
        </p:nvSpPr>
        <p:spPr>
          <a:xfrm>
            <a:off x="3114470" y="3878275"/>
            <a:ext cx="791400" cy="754200"/>
          </a:xfrm>
          <a:prstGeom prst="roundRect">
            <a:avLst>
              <a:gd name="adj" fmla="val 16667"/>
            </a:avLst>
          </a:prstGeom>
          <a:solidFill>
            <a:srgbClr val="6A6A6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0"/>
          <p:cNvSpPr/>
          <p:nvPr/>
        </p:nvSpPr>
        <p:spPr>
          <a:xfrm>
            <a:off x="4176289" y="3878275"/>
            <a:ext cx="791400" cy="754200"/>
          </a:xfrm>
          <a:prstGeom prst="roundRect">
            <a:avLst>
              <a:gd name="adj" fmla="val 16667"/>
            </a:avLst>
          </a:prstGeom>
          <a:solidFill>
            <a:srgbClr val="7D7D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0"/>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#393939</a:t>
            </a:r>
            <a:endParaRPr sz="1000">
              <a:solidFill>
                <a:schemeClr val="lt1"/>
              </a:solidFill>
            </a:endParaRPr>
          </a:p>
        </p:txBody>
      </p:sp>
      <p:sp>
        <p:nvSpPr>
          <p:cNvPr id="992" name="Google Shape;992;p80"/>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#6a6a6a</a:t>
            </a:r>
            <a:endParaRPr sz="1000">
              <a:solidFill>
                <a:srgbClr val="FFFFFF"/>
              </a:solidFill>
            </a:endParaRPr>
          </a:p>
        </p:txBody>
      </p:sp>
      <p:sp>
        <p:nvSpPr>
          <p:cNvPr id="993" name="Google Shape;993;p80"/>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#7d7d7d</a:t>
            </a:r>
            <a:endParaRPr sz="1000">
              <a:solidFill>
                <a:schemeClr val="lt1"/>
              </a:solidFill>
            </a:endParaRPr>
          </a:p>
        </p:txBody>
      </p:sp>
      <p:sp>
        <p:nvSpPr>
          <p:cNvPr id="994" name="Google Shape;994;p80"/>
          <p:cNvSpPr/>
          <p:nvPr/>
        </p:nvSpPr>
        <p:spPr>
          <a:xfrm>
            <a:off x="5238125" y="3878275"/>
            <a:ext cx="791400" cy="754200"/>
          </a:xfrm>
          <a:prstGeom prst="roundRect">
            <a:avLst>
              <a:gd name="adj" fmla="val 16667"/>
            </a:avLst>
          </a:prstGeom>
          <a:solidFill>
            <a:srgbClr val="96969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80"/>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#969696</a:t>
            </a:r>
            <a:endParaRPr sz="1000">
              <a:solidFill>
                <a:schemeClr val="dk1"/>
              </a:solidFill>
            </a:endParaRPr>
          </a:p>
        </p:txBody>
      </p:sp>
      <p:sp>
        <p:nvSpPr>
          <p:cNvPr id="996" name="Google Shape;996;p80"/>
          <p:cNvSpPr/>
          <p:nvPr/>
        </p:nvSpPr>
        <p:spPr>
          <a:xfrm>
            <a:off x="6299950" y="2947175"/>
            <a:ext cx="791400" cy="754200"/>
          </a:xfrm>
          <a:prstGeom prst="roundRect">
            <a:avLst>
              <a:gd name="adj" fmla="val 16667"/>
            </a:avLst>
          </a:prstGeom>
          <a:solidFill>
            <a:srgbClr val="ADADA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0"/>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#adadad</a:t>
            </a:r>
            <a:endParaRPr sz="1000">
              <a:solidFill>
                <a:srgbClr val="FFFFFF"/>
              </a:solidFill>
            </a:endParaRPr>
          </a:p>
        </p:txBody>
      </p:sp>
      <p:sp>
        <p:nvSpPr>
          <p:cNvPr id="998" name="Google Shape;998;p80"/>
          <p:cNvSpPr/>
          <p:nvPr/>
        </p:nvSpPr>
        <p:spPr>
          <a:xfrm>
            <a:off x="6299950" y="3878275"/>
            <a:ext cx="791400" cy="754200"/>
          </a:xfrm>
          <a:prstGeom prst="roundRect">
            <a:avLst>
              <a:gd name="adj" fmla="val 16667"/>
            </a:avLst>
          </a:prstGeom>
          <a:solidFill>
            <a:srgbClr val="2020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80"/>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#202020</a:t>
            </a:r>
            <a:endParaRPr sz="10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3"/>
        <p:cNvGrpSpPr/>
        <p:nvPr/>
      </p:nvGrpSpPr>
      <p:grpSpPr>
        <a:xfrm>
          <a:off x="0" y="0"/>
          <a:ext cx="0" cy="0"/>
          <a:chOff x="0" y="0"/>
          <a:chExt cx="0" cy="0"/>
        </a:xfrm>
      </p:grpSpPr>
      <p:sp>
        <p:nvSpPr>
          <p:cNvPr id="1004" name="Google Shape;1004;p81"/>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05" name="Google Shape;1005;p8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06" name="Google Shape;1006;p8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07" name="Google Shape;1007;p8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08" name="Google Shape;1008;p8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09" name="Google Shape;1009;p8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10" name="Google Shape;1010;p8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11" name="Google Shape;1011;p8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12" name="Google Shape;1012;p8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13" name="Google Shape;1013;p8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14" name="Google Shape;1014;p8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15" name="Google Shape;1015;p8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9"/>
        <p:cNvGrpSpPr/>
        <p:nvPr/>
      </p:nvGrpSpPr>
      <p:grpSpPr>
        <a:xfrm>
          <a:off x="0" y="0"/>
          <a:ext cx="0" cy="0"/>
          <a:chOff x="0" y="0"/>
          <a:chExt cx="0" cy="0"/>
        </a:xfrm>
      </p:grpSpPr>
      <p:sp>
        <p:nvSpPr>
          <p:cNvPr id="1020" name="Google Shape;1020;p82"/>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021" name="Google Shape;1021;p82"/>
          <p:cNvGrpSpPr/>
          <p:nvPr/>
        </p:nvGrpSpPr>
        <p:grpSpPr>
          <a:xfrm>
            <a:off x="5117640" y="3085736"/>
            <a:ext cx="474294" cy="551291"/>
            <a:chOff x="4727025" y="1332775"/>
            <a:chExt cx="59900" cy="69625"/>
          </a:xfrm>
        </p:grpSpPr>
        <p:sp>
          <p:nvSpPr>
            <p:cNvPr id="1022" name="Google Shape;1022;p8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8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82"/>
          <p:cNvGrpSpPr/>
          <p:nvPr/>
        </p:nvGrpSpPr>
        <p:grpSpPr>
          <a:xfrm>
            <a:off x="5731296" y="2314340"/>
            <a:ext cx="555653" cy="557031"/>
            <a:chOff x="4820425" y="1329900"/>
            <a:chExt cx="70175" cy="70350"/>
          </a:xfrm>
        </p:grpSpPr>
        <p:sp>
          <p:nvSpPr>
            <p:cNvPr id="1025" name="Google Shape;1025;p8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8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8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8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82"/>
          <p:cNvGrpSpPr/>
          <p:nvPr/>
        </p:nvGrpSpPr>
        <p:grpSpPr>
          <a:xfrm>
            <a:off x="6357664" y="2318845"/>
            <a:ext cx="582574" cy="533871"/>
            <a:chOff x="4903200" y="1331525"/>
            <a:chExt cx="73575" cy="67425"/>
          </a:xfrm>
        </p:grpSpPr>
        <p:sp>
          <p:nvSpPr>
            <p:cNvPr id="1030" name="Google Shape;1030;p8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82"/>
          <p:cNvGrpSpPr/>
          <p:nvPr/>
        </p:nvGrpSpPr>
        <p:grpSpPr>
          <a:xfrm>
            <a:off x="5717142" y="3078709"/>
            <a:ext cx="583960" cy="565345"/>
            <a:chOff x="4815575" y="1416800"/>
            <a:chExt cx="73750" cy="71400"/>
          </a:xfrm>
        </p:grpSpPr>
        <p:sp>
          <p:nvSpPr>
            <p:cNvPr id="1033" name="Google Shape;1033;p8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82"/>
          <p:cNvGrpSpPr/>
          <p:nvPr/>
        </p:nvGrpSpPr>
        <p:grpSpPr>
          <a:xfrm>
            <a:off x="6351924" y="3108896"/>
            <a:ext cx="589898" cy="504970"/>
            <a:chOff x="4902475" y="1418875"/>
            <a:chExt cx="74500" cy="63775"/>
          </a:xfrm>
        </p:grpSpPr>
        <p:sp>
          <p:nvSpPr>
            <p:cNvPr id="1037" name="Google Shape;1037;p8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8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82"/>
          <p:cNvGrpSpPr/>
          <p:nvPr/>
        </p:nvGrpSpPr>
        <p:grpSpPr>
          <a:xfrm>
            <a:off x="5727139" y="3826000"/>
            <a:ext cx="563967" cy="567127"/>
            <a:chOff x="4818100" y="1507675"/>
            <a:chExt cx="71225" cy="71625"/>
          </a:xfrm>
        </p:grpSpPr>
        <p:sp>
          <p:nvSpPr>
            <p:cNvPr id="1040" name="Google Shape;1040;p8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8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8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8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82"/>
          <p:cNvGrpSpPr/>
          <p:nvPr/>
        </p:nvGrpSpPr>
        <p:grpSpPr>
          <a:xfrm>
            <a:off x="5040636" y="3829461"/>
            <a:ext cx="628301" cy="588505"/>
            <a:chOff x="4721450" y="1509475"/>
            <a:chExt cx="79350" cy="74325"/>
          </a:xfrm>
        </p:grpSpPr>
        <p:sp>
          <p:nvSpPr>
            <p:cNvPr id="1045" name="Google Shape;1045;p8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8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8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8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82"/>
          <p:cNvGrpSpPr/>
          <p:nvPr/>
        </p:nvGrpSpPr>
        <p:grpSpPr>
          <a:xfrm>
            <a:off x="6386170" y="3814027"/>
            <a:ext cx="557038" cy="562772"/>
            <a:chOff x="4906800" y="1507500"/>
            <a:chExt cx="70350" cy="71075"/>
          </a:xfrm>
        </p:grpSpPr>
        <p:sp>
          <p:nvSpPr>
            <p:cNvPr id="1050" name="Google Shape;1050;p8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8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8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8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8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82"/>
          <p:cNvGrpSpPr/>
          <p:nvPr/>
        </p:nvGrpSpPr>
        <p:grpSpPr>
          <a:xfrm>
            <a:off x="4423778" y="2340963"/>
            <a:ext cx="517934" cy="517934"/>
            <a:chOff x="3736598" y="2170606"/>
            <a:chExt cx="404889" cy="404889"/>
          </a:xfrm>
        </p:grpSpPr>
        <p:sp>
          <p:nvSpPr>
            <p:cNvPr id="1056" name="Google Shape;1056;p8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8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8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8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82"/>
          <p:cNvGrpSpPr/>
          <p:nvPr/>
        </p:nvGrpSpPr>
        <p:grpSpPr>
          <a:xfrm>
            <a:off x="3690839" y="2341061"/>
            <a:ext cx="586986" cy="517740"/>
            <a:chOff x="3161917" y="2170682"/>
            <a:chExt cx="458870" cy="404737"/>
          </a:xfrm>
        </p:grpSpPr>
        <p:sp>
          <p:nvSpPr>
            <p:cNvPr id="1061" name="Google Shape;1061;p8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8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8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82"/>
          <p:cNvGrpSpPr/>
          <p:nvPr/>
        </p:nvGrpSpPr>
        <p:grpSpPr>
          <a:xfrm>
            <a:off x="3713860" y="3102400"/>
            <a:ext cx="540943" cy="517963"/>
            <a:chOff x="3179914" y="2889488"/>
            <a:chExt cx="422876" cy="404911"/>
          </a:xfrm>
        </p:grpSpPr>
        <p:sp>
          <p:nvSpPr>
            <p:cNvPr id="1065" name="Google Shape;1065;p8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8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8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8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8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8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82"/>
          <p:cNvGrpSpPr/>
          <p:nvPr/>
        </p:nvGrpSpPr>
        <p:grpSpPr>
          <a:xfrm>
            <a:off x="4414654" y="3102358"/>
            <a:ext cx="536180" cy="518047"/>
            <a:chOff x="3729467" y="2889422"/>
            <a:chExt cx="419153" cy="404977"/>
          </a:xfrm>
        </p:grpSpPr>
        <p:sp>
          <p:nvSpPr>
            <p:cNvPr id="1072" name="Google Shape;1072;p8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8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8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8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8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8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8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82"/>
          <p:cNvGrpSpPr/>
          <p:nvPr/>
        </p:nvGrpSpPr>
        <p:grpSpPr>
          <a:xfrm>
            <a:off x="1951688" y="3445787"/>
            <a:ext cx="965351" cy="134611"/>
            <a:chOff x="4411970" y="2962952"/>
            <a:chExt cx="706544" cy="104212"/>
          </a:xfrm>
        </p:grpSpPr>
        <p:sp>
          <p:nvSpPr>
            <p:cNvPr id="1080" name="Google Shape;1080;p8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8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8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8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82"/>
          <p:cNvGrpSpPr/>
          <p:nvPr/>
        </p:nvGrpSpPr>
        <p:grpSpPr>
          <a:xfrm>
            <a:off x="1951688" y="3041077"/>
            <a:ext cx="960158" cy="289172"/>
            <a:chOff x="4411970" y="2726085"/>
            <a:chExt cx="643107" cy="193659"/>
          </a:xfrm>
        </p:grpSpPr>
        <p:sp>
          <p:nvSpPr>
            <p:cNvPr id="1085" name="Google Shape;1085;p8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8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8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82"/>
          <p:cNvGrpSpPr/>
          <p:nvPr/>
        </p:nvGrpSpPr>
        <p:grpSpPr>
          <a:xfrm>
            <a:off x="960185" y="3295400"/>
            <a:ext cx="811503" cy="252584"/>
            <a:chOff x="4411970" y="4340222"/>
            <a:chExt cx="779467" cy="242683"/>
          </a:xfrm>
        </p:grpSpPr>
        <p:sp>
          <p:nvSpPr>
            <p:cNvPr id="1089" name="Google Shape;1089;p8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8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8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82"/>
          <p:cNvGrpSpPr/>
          <p:nvPr/>
        </p:nvGrpSpPr>
        <p:grpSpPr>
          <a:xfrm>
            <a:off x="1951688" y="2709308"/>
            <a:ext cx="965160" cy="216230"/>
            <a:chOff x="4411970" y="2468674"/>
            <a:chExt cx="747317" cy="167425"/>
          </a:xfrm>
        </p:grpSpPr>
        <p:sp>
          <p:nvSpPr>
            <p:cNvPr id="1093" name="Google Shape;1093;p8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8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 name="Google Shape;1095;p8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 name="Google Shape;1096;p82"/>
          <p:cNvGrpSpPr/>
          <p:nvPr/>
        </p:nvGrpSpPr>
        <p:grpSpPr>
          <a:xfrm>
            <a:off x="959254" y="2334687"/>
            <a:ext cx="1959041" cy="208784"/>
            <a:chOff x="6336019" y="3733725"/>
            <a:chExt cx="2566206" cy="351310"/>
          </a:xfrm>
        </p:grpSpPr>
        <p:sp>
          <p:nvSpPr>
            <p:cNvPr id="1097" name="Google Shape;1097;p8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8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8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8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82"/>
          <p:cNvGrpSpPr/>
          <p:nvPr/>
        </p:nvGrpSpPr>
        <p:grpSpPr>
          <a:xfrm>
            <a:off x="1951688" y="3950602"/>
            <a:ext cx="946551" cy="153200"/>
            <a:chOff x="4404545" y="3301592"/>
            <a:chExt cx="782403" cy="129272"/>
          </a:xfrm>
        </p:grpSpPr>
        <p:sp>
          <p:nvSpPr>
            <p:cNvPr id="1102" name="Google Shape;1102;p8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8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82"/>
          <p:cNvGrpSpPr/>
          <p:nvPr/>
        </p:nvGrpSpPr>
        <p:grpSpPr>
          <a:xfrm>
            <a:off x="1951688" y="3695937"/>
            <a:ext cx="962257" cy="139127"/>
            <a:chOff x="4411970" y="3131459"/>
            <a:chExt cx="710520" cy="117397"/>
          </a:xfrm>
        </p:grpSpPr>
        <p:sp>
          <p:nvSpPr>
            <p:cNvPr id="1105" name="Google Shape;1105;p8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8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 name="Google Shape;1107;p8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 name="Google Shape;1108;p82"/>
          <p:cNvGrpSpPr/>
          <p:nvPr/>
        </p:nvGrpSpPr>
        <p:grpSpPr>
          <a:xfrm>
            <a:off x="951833" y="3621603"/>
            <a:ext cx="823838" cy="458988"/>
            <a:chOff x="4411970" y="1801825"/>
            <a:chExt cx="734586" cy="409262"/>
          </a:xfrm>
        </p:grpSpPr>
        <p:sp>
          <p:nvSpPr>
            <p:cNvPr id="1109" name="Google Shape;1109;p8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8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82"/>
          <p:cNvGrpSpPr/>
          <p:nvPr/>
        </p:nvGrpSpPr>
        <p:grpSpPr>
          <a:xfrm>
            <a:off x="3056804" y="2339173"/>
            <a:ext cx="521514" cy="521514"/>
            <a:chOff x="5681300" y="2527788"/>
            <a:chExt cx="805800" cy="805800"/>
          </a:xfrm>
        </p:grpSpPr>
        <p:sp>
          <p:nvSpPr>
            <p:cNvPr id="1112" name="Google Shape;1112;p8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8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82"/>
          <p:cNvGrpSpPr/>
          <p:nvPr/>
        </p:nvGrpSpPr>
        <p:grpSpPr>
          <a:xfrm>
            <a:off x="3051044" y="3094865"/>
            <a:ext cx="533033" cy="533033"/>
            <a:chOff x="4049800" y="640400"/>
            <a:chExt cx="858900" cy="858900"/>
          </a:xfrm>
        </p:grpSpPr>
        <p:sp>
          <p:nvSpPr>
            <p:cNvPr id="1115" name="Google Shape;1115;p8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8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82"/>
          <p:cNvGrpSpPr/>
          <p:nvPr/>
        </p:nvGrpSpPr>
        <p:grpSpPr>
          <a:xfrm>
            <a:off x="2976527" y="3772543"/>
            <a:ext cx="682068" cy="682068"/>
            <a:chOff x="5080188" y="927900"/>
            <a:chExt cx="961200" cy="961200"/>
          </a:xfrm>
        </p:grpSpPr>
        <p:sp>
          <p:nvSpPr>
            <p:cNvPr id="1118" name="Google Shape;1118;p8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8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8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8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8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8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8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8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82"/>
          <p:cNvGrpSpPr/>
          <p:nvPr/>
        </p:nvGrpSpPr>
        <p:grpSpPr>
          <a:xfrm>
            <a:off x="4440026" y="3869234"/>
            <a:ext cx="505650" cy="504006"/>
            <a:chOff x="6039282" y="1042577"/>
            <a:chExt cx="734315" cy="731929"/>
          </a:xfrm>
        </p:grpSpPr>
        <p:sp>
          <p:nvSpPr>
            <p:cNvPr id="1127" name="Google Shape;1127;p8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8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8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8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8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8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8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8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8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8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8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8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8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8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8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8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8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8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8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8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8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82"/>
          <p:cNvGrpSpPr/>
          <p:nvPr/>
        </p:nvGrpSpPr>
        <p:grpSpPr>
          <a:xfrm>
            <a:off x="5052628" y="2298862"/>
            <a:ext cx="567744" cy="602136"/>
            <a:chOff x="1825800" y="1651625"/>
            <a:chExt cx="539989" cy="571775"/>
          </a:xfrm>
        </p:grpSpPr>
        <p:sp>
          <p:nvSpPr>
            <p:cNvPr id="1149" name="Google Shape;1149;p8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8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8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8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82"/>
          <p:cNvGrpSpPr/>
          <p:nvPr/>
        </p:nvGrpSpPr>
        <p:grpSpPr>
          <a:xfrm>
            <a:off x="3727557" y="3855579"/>
            <a:ext cx="508123" cy="507955"/>
            <a:chOff x="1897577" y="2802432"/>
            <a:chExt cx="492176" cy="492014"/>
          </a:xfrm>
        </p:grpSpPr>
        <p:sp>
          <p:nvSpPr>
            <p:cNvPr id="1154" name="Google Shape;1154;p8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8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82"/>
          <p:cNvGrpSpPr/>
          <p:nvPr/>
        </p:nvGrpSpPr>
        <p:grpSpPr>
          <a:xfrm>
            <a:off x="959087" y="4169123"/>
            <a:ext cx="809227" cy="200842"/>
            <a:chOff x="2013045" y="4813233"/>
            <a:chExt cx="921986" cy="228854"/>
          </a:xfrm>
        </p:grpSpPr>
        <p:sp>
          <p:nvSpPr>
            <p:cNvPr id="1167" name="Google Shape;1167;p8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 name="Google Shape;1169;p82"/>
          <p:cNvGrpSpPr/>
          <p:nvPr/>
        </p:nvGrpSpPr>
        <p:grpSpPr>
          <a:xfrm>
            <a:off x="967547" y="2656004"/>
            <a:ext cx="792421" cy="269941"/>
            <a:chOff x="1046767" y="4756633"/>
            <a:chExt cx="859646" cy="292841"/>
          </a:xfrm>
        </p:grpSpPr>
        <p:sp>
          <p:nvSpPr>
            <p:cNvPr id="1170" name="Google Shape;1170;p8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 name="Google Shape;1173;p8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 name="Google Shape;1177;p82"/>
          <p:cNvGrpSpPr/>
          <p:nvPr/>
        </p:nvGrpSpPr>
        <p:grpSpPr>
          <a:xfrm>
            <a:off x="7103403" y="2550562"/>
            <a:ext cx="166473" cy="141497"/>
            <a:chOff x="4660325" y="1866850"/>
            <a:chExt cx="68350" cy="58100"/>
          </a:xfrm>
        </p:grpSpPr>
        <p:sp>
          <p:nvSpPr>
            <p:cNvPr id="1178" name="Google Shape;1178;p8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82"/>
          <p:cNvGrpSpPr/>
          <p:nvPr/>
        </p:nvGrpSpPr>
        <p:grpSpPr>
          <a:xfrm>
            <a:off x="7412747" y="2576286"/>
            <a:ext cx="162515" cy="90049"/>
            <a:chOff x="4791775" y="1877500"/>
            <a:chExt cx="66725" cy="36975"/>
          </a:xfrm>
        </p:grpSpPr>
        <p:sp>
          <p:nvSpPr>
            <p:cNvPr id="1181" name="Google Shape;1181;p8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82"/>
          <p:cNvGrpSpPr/>
          <p:nvPr/>
        </p:nvGrpSpPr>
        <p:grpSpPr>
          <a:xfrm>
            <a:off x="7734460" y="2576286"/>
            <a:ext cx="144979" cy="90049"/>
            <a:chOff x="4923925" y="1877500"/>
            <a:chExt cx="59525" cy="36975"/>
          </a:xfrm>
        </p:grpSpPr>
        <p:sp>
          <p:nvSpPr>
            <p:cNvPr id="1184" name="Google Shape;1184;p8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82"/>
          <p:cNvGrpSpPr/>
          <p:nvPr/>
        </p:nvGrpSpPr>
        <p:grpSpPr>
          <a:xfrm>
            <a:off x="8028952" y="2558477"/>
            <a:ext cx="141447" cy="125667"/>
            <a:chOff x="5058450" y="1870100"/>
            <a:chExt cx="58075" cy="51600"/>
          </a:xfrm>
        </p:grpSpPr>
        <p:sp>
          <p:nvSpPr>
            <p:cNvPr id="1187" name="Google Shape;1187;p8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82"/>
          <p:cNvGrpSpPr/>
          <p:nvPr/>
        </p:nvGrpSpPr>
        <p:grpSpPr>
          <a:xfrm>
            <a:off x="7443466" y="2980885"/>
            <a:ext cx="101077" cy="107645"/>
            <a:chOff x="4811425" y="2065025"/>
            <a:chExt cx="41500" cy="44200"/>
          </a:xfrm>
        </p:grpSpPr>
        <p:sp>
          <p:nvSpPr>
            <p:cNvPr id="1190" name="Google Shape;1190;p8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8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82"/>
          <p:cNvGrpSpPr/>
          <p:nvPr/>
        </p:nvGrpSpPr>
        <p:grpSpPr>
          <a:xfrm>
            <a:off x="7735904" y="2981098"/>
            <a:ext cx="120867" cy="107218"/>
            <a:chOff x="4929875" y="2065025"/>
            <a:chExt cx="49625" cy="44025"/>
          </a:xfrm>
        </p:grpSpPr>
        <p:sp>
          <p:nvSpPr>
            <p:cNvPr id="1193" name="Google Shape;1193;p8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8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82"/>
          <p:cNvGrpSpPr/>
          <p:nvPr/>
        </p:nvGrpSpPr>
        <p:grpSpPr>
          <a:xfrm>
            <a:off x="8064572" y="2984112"/>
            <a:ext cx="70206" cy="101191"/>
            <a:chOff x="5083925" y="2066350"/>
            <a:chExt cx="28825" cy="41550"/>
          </a:xfrm>
        </p:grpSpPr>
        <p:sp>
          <p:nvSpPr>
            <p:cNvPr id="1196" name="Google Shape;1196;p8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8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82"/>
          <p:cNvGrpSpPr/>
          <p:nvPr/>
        </p:nvGrpSpPr>
        <p:grpSpPr>
          <a:xfrm>
            <a:off x="7096126" y="2999759"/>
            <a:ext cx="181026" cy="69896"/>
            <a:chOff x="4659775" y="2072775"/>
            <a:chExt cx="74325" cy="28700"/>
          </a:xfrm>
        </p:grpSpPr>
        <p:sp>
          <p:nvSpPr>
            <p:cNvPr id="1199" name="Google Shape;1199;p8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8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8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82"/>
          <p:cNvGrpSpPr/>
          <p:nvPr/>
        </p:nvGrpSpPr>
        <p:grpSpPr>
          <a:xfrm>
            <a:off x="8015982" y="2790324"/>
            <a:ext cx="167387" cy="89197"/>
            <a:chOff x="4662475" y="1976500"/>
            <a:chExt cx="68725" cy="36625"/>
          </a:xfrm>
        </p:grpSpPr>
        <p:sp>
          <p:nvSpPr>
            <p:cNvPr id="1203" name="Google Shape;1203;p8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8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8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82"/>
          <p:cNvGrpSpPr/>
          <p:nvPr/>
        </p:nvGrpSpPr>
        <p:grpSpPr>
          <a:xfrm>
            <a:off x="7712887" y="2793764"/>
            <a:ext cx="166899" cy="82317"/>
            <a:chOff x="4920150" y="1977875"/>
            <a:chExt cx="68525" cy="33800"/>
          </a:xfrm>
        </p:grpSpPr>
        <p:sp>
          <p:nvSpPr>
            <p:cNvPr id="1207" name="Google Shape;1207;p8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8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82"/>
          <p:cNvGrpSpPr/>
          <p:nvPr/>
        </p:nvGrpSpPr>
        <p:grpSpPr>
          <a:xfrm>
            <a:off x="7124044" y="3197682"/>
            <a:ext cx="125190" cy="127859"/>
            <a:chOff x="4676550" y="2160575"/>
            <a:chExt cx="51400" cy="52500"/>
          </a:xfrm>
        </p:grpSpPr>
        <p:sp>
          <p:nvSpPr>
            <p:cNvPr id="1211" name="Google Shape;1211;p8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8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8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82"/>
          <p:cNvGrpSpPr/>
          <p:nvPr/>
        </p:nvGrpSpPr>
        <p:grpSpPr>
          <a:xfrm>
            <a:off x="7421302" y="3204714"/>
            <a:ext cx="145405" cy="113794"/>
            <a:chOff x="4768325" y="2163475"/>
            <a:chExt cx="59700" cy="46725"/>
          </a:xfrm>
        </p:grpSpPr>
        <p:sp>
          <p:nvSpPr>
            <p:cNvPr id="1215" name="Google Shape;1215;p8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8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 name="Google Shape;1217;p8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8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8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 name="Google Shape;1223;p82"/>
          <p:cNvGrpSpPr/>
          <p:nvPr/>
        </p:nvGrpSpPr>
        <p:grpSpPr>
          <a:xfrm>
            <a:off x="7437621" y="3459808"/>
            <a:ext cx="112768" cy="106853"/>
            <a:chOff x="4768575" y="2253950"/>
            <a:chExt cx="46300" cy="43875"/>
          </a:xfrm>
        </p:grpSpPr>
        <p:sp>
          <p:nvSpPr>
            <p:cNvPr id="1224" name="Google Shape;1224;p8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8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 name="Google Shape;1226;p82"/>
          <p:cNvGrpSpPr/>
          <p:nvPr/>
        </p:nvGrpSpPr>
        <p:grpSpPr>
          <a:xfrm>
            <a:off x="7737243" y="3948834"/>
            <a:ext cx="118187" cy="146246"/>
            <a:chOff x="4960900" y="2433225"/>
            <a:chExt cx="48525" cy="60050"/>
          </a:xfrm>
        </p:grpSpPr>
        <p:sp>
          <p:nvSpPr>
            <p:cNvPr id="1227" name="Google Shape;1227;p8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8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82"/>
          <p:cNvGrpSpPr/>
          <p:nvPr/>
        </p:nvGrpSpPr>
        <p:grpSpPr>
          <a:xfrm>
            <a:off x="7425808" y="4212895"/>
            <a:ext cx="136394" cy="143810"/>
            <a:chOff x="4854075" y="2527625"/>
            <a:chExt cx="56000" cy="59050"/>
          </a:xfrm>
        </p:grpSpPr>
        <p:sp>
          <p:nvSpPr>
            <p:cNvPr id="1230" name="Google Shape;1230;p8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8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 name="Google Shape;1232;p8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8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8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82"/>
          <p:cNvGrpSpPr/>
          <p:nvPr/>
        </p:nvGrpSpPr>
        <p:grpSpPr>
          <a:xfrm>
            <a:off x="8050020" y="3676639"/>
            <a:ext cx="99312" cy="160797"/>
            <a:chOff x="5059700" y="2334775"/>
            <a:chExt cx="40775" cy="66025"/>
          </a:xfrm>
        </p:grpSpPr>
        <p:sp>
          <p:nvSpPr>
            <p:cNvPr id="1236" name="Google Shape;1236;p8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8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8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8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8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8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8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8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8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82"/>
          <p:cNvGrpSpPr/>
          <p:nvPr/>
        </p:nvGrpSpPr>
        <p:grpSpPr>
          <a:xfrm>
            <a:off x="8007184" y="3941771"/>
            <a:ext cx="184984" cy="160371"/>
            <a:chOff x="5037700" y="2430325"/>
            <a:chExt cx="75950" cy="65850"/>
          </a:xfrm>
        </p:grpSpPr>
        <p:sp>
          <p:nvSpPr>
            <p:cNvPr id="1246" name="Google Shape;1246;p8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8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82"/>
          <p:cNvGrpSpPr/>
          <p:nvPr/>
        </p:nvGrpSpPr>
        <p:grpSpPr>
          <a:xfrm>
            <a:off x="7426689" y="3708223"/>
            <a:ext cx="173014" cy="97629"/>
            <a:chOff x="4756975" y="2341800"/>
            <a:chExt cx="91975" cy="51925"/>
          </a:xfrm>
        </p:grpSpPr>
        <p:sp>
          <p:nvSpPr>
            <p:cNvPr id="1249" name="Google Shape;1249;p8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8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8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8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8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8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8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8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82"/>
          <p:cNvGrpSpPr/>
          <p:nvPr/>
        </p:nvGrpSpPr>
        <p:grpSpPr>
          <a:xfrm>
            <a:off x="7693626" y="4196920"/>
            <a:ext cx="212497" cy="175761"/>
            <a:chOff x="4943575" y="2516350"/>
            <a:chExt cx="98675" cy="81700"/>
          </a:xfrm>
        </p:grpSpPr>
        <p:sp>
          <p:nvSpPr>
            <p:cNvPr id="1270" name="Google Shape;1270;p8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8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 name="Google Shape;1348;p8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grpSp>
        <p:nvGrpSpPr>
          <p:cNvPr id="1357" name="Google Shape;1357;p83"/>
          <p:cNvGrpSpPr/>
          <p:nvPr/>
        </p:nvGrpSpPr>
        <p:grpSpPr>
          <a:xfrm>
            <a:off x="6681268" y="3584496"/>
            <a:ext cx="560636" cy="516497"/>
            <a:chOff x="6652051" y="3714143"/>
            <a:chExt cx="560636" cy="516497"/>
          </a:xfrm>
        </p:grpSpPr>
        <p:grpSp>
          <p:nvGrpSpPr>
            <p:cNvPr id="1358" name="Google Shape;1358;p83"/>
            <p:cNvGrpSpPr/>
            <p:nvPr/>
          </p:nvGrpSpPr>
          <p:grpSpPr>
            <a:xfrm>
              <a:off x="6669657" y="3716715"/>
              <a:ext cx="466768" cy="464314"/>
              <a:chOff x="3139766" y="765669"/>
              <a:chExt cx="886380" cy="881888"/>
            </a:xfrm>
          </p:grpSpPr>
          <p:grpSp>
            <p:nvGrpSpPr>
              <p:cNvPr id="1359" name="Google Shape;1359;p83"/>
              <p:cNvGrpSpPr/>
              <p:nvPr/>
            </p:nvGrpSpPr>
            <p:grpSpPr>
              <a:xfrm>
                <a:off x="3139766" y="765669"/>
                <a:ext cx="886380" cy="881888"/>
                <a:chOff x="3139766" y="765669"/>
                <a:chExt cx="886380" cy="881888"/>
              </a:xfrm>
            </p:grpSpPr>
            <p:sp>
              <p:nvSpPr>
                <p:cNvPr id="1360" name="Google Shape;1360;p8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8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 name="Google Shape;1373;p8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83"/>
          <p:cNvGrpSpPr/>
          <p:nvPr/>
        </p:nvGrpSpPr>
        <p:grpSpPr>
          <a:xfrm>
            <a:off x="7679978" y="3065079"/>
            <a:ext cx="104231" cy="320340"/>
            <a:chOff x="7564426" y="3224343"/>
            <a:chExt cx="119985" cy="368801"/>
          </a:xfrm>
        </p:grpSpPr>
        <p:sp>
          <p:nvSpPr>
            <p:cNvPr id="1375" name="Google Shape;1375;p8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83"/>
          <p:cNvGrpSpPr/>
          <p:nvPr/>
        </p:nvGrpSpPr>
        <p:grpSpPr>
          <a:xfrm>
            <a:off x="7379466" y="3059180"/>
            <a:ext cx="189489" cy="332132"/>
            <a:chOff x="8370831" y="3202002"/>
            <a:chExt cx="218129" cy="382376"/>
          </a:xfrm>
        </p:grpSpPr>
        <p:sp>
          <p:nvSpPr>
            <p:cNvPr id="1378" name="Google Shape;1378;p8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83"/>
          <p:cNvGrpSpPr/>
          <p:nvPr/>
        </p:nvGrpSpPr>
        <p:grpSpPr>
          <a:xfrm>
            <a:off x="8102855" y="3470312"/>
            <a:ext cx="309429" cy="267000"/>
            <a:chOff x="6742064" y="3750480"/>
            <a:chExt cx="399315" cy="344560"/>
          </a:xfrm>
        </p:grpSpPr>
        <p:sp>
          <p:nvSpPr>
            <p:cNvPr id="1381" name="Google Shape;1381;p8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83"/>
          <p:cNvGrpSpPr/>
          <p:nvPr/>
        </p:nvGrpSpPr>
        <p:grpSpPr>
          <a:xfrm>
            <a:off x="7641874" y="3821360"/>
            <a:ext cx="180437" cy="281608"/>
            <a:chOff x="7248525" y="3739696"/>
            <a:chExt cx="230531" cy="359790"/>
          </a:xfrm>
        </p:grpSpPr>
        <p:sp>
          <p:nvSpPr>
            <p:cNvPr id="1384" name="Google Shape;1384;p8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83"/>
          <p:cNvGrpSpPr/>
          <p:nvPr/>
        </p:nvGrpSpPr>
        <p:grpSpPr>
          <a:xfrm>
            <a:off x="7887794" y="3464584"/>
            <a:ext cx="162896" cy="278710"/>
            <a:chOff x="7601242" y="3729267"/>
            <a:chExt cx="222566" cy="380803"/>
          </a:xfrm>
        </p:grpSpPr>
        <p:sp>
          <p:nvSpPr>
            <p:cNvPr id="1387" name="Google Shape;1387;p8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 name="Google Shape;1389;p8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 name="Google Shape;1390;p83"/>
          <p:cNvGrpSpPr/>
          <p:nvPr/>
        </p:nvGrpSpPr>
        <p:grpSpPr>
          <a:xfrm>
            <a:off x="7377439" y="3465724"/>
            <a:ext cx="193543" cy="275990"/>
            <a:chOff x="8304647" y="3738687"/>
            <a:chExt cx="225076" cy="320956"/>
          </a:xfrm>
        </p:grpSpPr>
        <p:sp>
          <p:nvSpPr>
            <p:cNvPr id="1391" name="Google Shape;1391;p8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83"/>
          <p:cNvGrpSpPr/>
          <p:nvPr/>
        </p:nvGrpSpPr>
        <p:grpSpPr>
          <a:xfrm>
            <a:off x="7649932" y="3465724"/>
            <a:ext cx="178492" cy="275990"/>
            <a:chOff x="8615101" y="3738687"/>
            <a:chExt cx="207573" cy="320956"/>
          </a:xfrm>
        </p:grpSpPr>
        <p:sp>
          <p:nvSpPr>
            <p:cNvPr id="1395" name="Google Shape;1395;p8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 name="Google Shape;1398;p8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 name="Google Shape;1399;p83"/>
          <p:cNvGrpSpPr/>
          <p:nvPr/>
        </p:nvGrpSpPr>
        <p:grpSpPr>
          <a:xfrm>
            <a:off x="7875463" y="3868385"/>
            <a:ext cx="187557" cy="187557"/>
            <a:chOff x="8565775" y="671075"/>
            <a:chExt cx="441000" cy="441000"/>
          </a:xfrm>
        </p:grpSpPr>
        <p:sp>
          <p:nvSpPr>
            <p:cNvPr id="1400" name="Google Shape;1400;p8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 name="Google Shape;1402;p8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 name="Google Shape;1404;p83"/>
          <p:cNvGrpSpPr/>
          <p:nvPr/>
        </p:nvGrpSpPr>
        <p:grpSpPr>
          <a:xfrm>
            <a:off x="6029935" y="2940910"/>
            <a:ext cx="587865" cy="517731"/>
            <a:chOff x="6000718" y="3070557"/>
            <a:chExt cx="587865" cy="517731"/>
          </a:xfrm>
        </p:grpSpPr>
        <p:sp>
          <p:nvSpPr>
            <p:cNvPr id="1405" name="Google Shape;1405;p8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8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8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 name="Google Shape;1415;p83"/>
          <p:cNvGrpSpPr/>
          <p:nvPr/>
        </p:nvGrpSpPr>
        <p:grpSpPr>
          <a:xfrm>
            <a:off x="6044740" y="3584570"/>
            <a:ext cx="557665" cy="516387"/>
            <a:chOff x="6015523" y="3714217"/>
            <a:chExt cx="557665" cy="516387"/>
          </a:xfrm>
        </p:grpSpPr>
        <p:grpSp>
          <p:nvGrpSpPr>
            <p:cNvPr id="1416" name="Google Shape;1416;p83"/>
            <p:cNvGrpSpPr/>
            <p:nvPr/>
          </p:nvGrpSpPr>
          <p:grpSpPr>
            <a:xfrm>
              <a:off x="6036094" y="3716980"/>
              <a:ext cx="529822" cy="510480"/>
              <a:chOff x="3148311" y="-545634"/>
              <a:chExt cx="1006118" cy="969572"/>
            </a:xfrm>
          </p:grpSpPr>
          <p:sp>
            <p:nvSpPr>
              <p:cNvPr id="1417" name="Google Shape;1417;p8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 name="Google Shape;1427;p8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83"/>
          <p:cNvGrpSpPr/>
          <p:nvPr/>
        </p:nvGrpSpPr>
        <p:grpSpPr>
          <a:xfrm>
            <a:off x="6673522" y="2943981"/>
            <a:ext cx="576302" cy="511871"/>
            <a:chOff x="6644304" y="3073628"/>
            <a:chExt cx="576302" cy="511871"/>
          </a:xfrm>
        </p:grpSpPr>
        <p:grpSp>
          <p:nvGrpSpPr>
            <p:cNvPr id="1429" name="Google Shape;1429;p83"/>
            <p:cNvGrpSpPr/>
            <p:nvPr/>
          </p:nvGrpSpPr>
          <p:grpSpPr>
            <a:xfrm>
              <a:off x="6712169" y="3073651"/>
              <a:ext cx="481611" cy="506713"/>
              <a:chOff x="1833536" y="-546641"/>
              <a:chExt cx="914567" cy="962419"/>
            </a:xfrm>
          </p:grpSpPr>
          <p:grpSp>
            <p:nvGrpSpPr>
              <p:cNvPr id="1430" name="Google Shape;1430;p83"/>
              <p:cNvGrpSpPr/>
              <p:nvPr/>
            </p:nvGrpSpPr>
            <p:grpSpPr>
              <a:xfrm>
                <a:off x="1833536" y="-524249"/>
                <a:ext cx="914567" cy="940027"/>
                <a:chOff x="1833536" y="-524249"/>
                <a:chExt cx="914567" cy="940027"/>
              </a:xfrm>
            </p:grpSpPr>
            <p:sp>
              <p:nvSpPr>
                <p:cNvPr id="1431" name="Google Shape;1431;p8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 name="Google Shape;1436;p8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 name="Google Shape;1440;p8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83"/>
          <p:cNvGrpSpPr/>
          <p:nvPr/>
        </p:nvGrpSpPr>
        <p:grpSpPr>
          <a:xfrm>
            <a:off x="752796" y="2869970"/>
            <a:ext cx="2622876" cy="1333540"/>
            <a:chOff x="238125" y="1038125"/>
            <a:chExt cx="7146800" cy="3633625"/>
          </a:xfrm>
        </p:grpSpPr>
        <p:sp>
          <p:nvSpPr>
            <p:cNvPr id="1442" name="Google Shape;1442;p8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8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8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8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8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8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8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8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8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8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8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8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8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8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8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8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8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8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8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8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8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8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8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8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8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8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8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8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8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8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8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8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8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8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8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8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8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8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8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8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8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8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8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8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8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8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8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8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8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8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8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8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8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8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8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8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8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8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8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8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8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8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8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8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8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8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8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8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8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8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8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8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8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8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8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8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8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8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8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8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8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8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8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8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8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8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8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8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8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8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8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8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8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8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8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8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8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8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8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8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8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8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8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8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8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8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8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8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8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8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8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8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8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8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8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8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8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8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8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8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8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8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8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8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8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8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8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8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8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8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8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8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8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8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8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8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8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8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8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8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8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8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8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8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83"/>
          <p:cNvGrpSpPr/>
          <p:nvPr/>
        </p:nvGrpSpPr>
        <p:grpSpPr>
          <a:xfrm>
            <a:off x="5938558" y="1033351"/>
            <a:ext cx="2435960" cy="1297725"/>
            <a:chOff x="233350" y="949250"/>
            <a:chExt cx="7137300" cy="3802300"/>
          </a:xfrm>
        </p:grpSpPr>
        <p:sp>
          <p:nvSpPr>
            <p:cNvPr id="3015" name="Google Shape;3015;p8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83"/>
          <p:cNvGrpSpPr/>
          <p:nvPr/>
        </p:nvGrpSpPr>
        <p:grpSpPr>
          <a:xfrm>
            <a:off x="731715" y="995041"/>
            <a:ext cx="2665073" cy="1317140"/>
            <a:chOff x="793334" y="1192826"/>
            <a:chExt cx="2665073" cy="1317140"/>
          </a:xfrm>
        </p:grpSpPr>
        <p:sp>
          <p:nvSpPr>
            <p:cNvPr id="3067" name="Google Shape;3067;p8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83"/>
          <p:cNvGrpSpPr/>
          <p:nvPr/>
        </p:nvGrpSpPr>
        <p:grpSpPr>
          <a:xfrm>
            <a:off x="3450485" y="919691"/>
            <a:ext cx="2310381" cy="1488888"/>
            <a:chOff x="229225" y="549050"/>
            <a:chExt cx="7161750" cy="4615275"/>
          </a:xfrm>
        </p:grpSpPr>
        <p:sp>
          <p:nvSpPr>
            <p:cNvPr id="7035" name="Google Shape;7035;p8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83"/>
          <p:cNvGrpSpPr/>
          <p:nvPr/>
        </p:nvGrpSpPr>
        <p:grpSpPr>
          <a:xfrm>
            <a:off x="3548403" y="2849588"/>
            <a:ext cx="2310282" cy="1374222"/>
            <a:chOff x="238125" y="732525"/>
            <a:chExt cx="7130500" cy="4241425"/>
          </a:xfrm>
        </p:grpSpPr>
        <p:sp>
          <p:nvSpPr>
            <p:cNvPr id="7153" name="Google Shape;7153;p8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270"/>
        <p:cNvGrpSpPr/>
        <p:nvPr/>
      </p:nvGrpSpPr>
      <p:grpSpPr>
        <a:xfrm>
          <a:off x="0" y="0"/>
          <a:ext cx="0" cy="0"/>
          <a:chOff x="0" y="0"/>
          <a:chExt cx="0" cy="0"/>
        </a:xfrm>
      </p:grpSpPr>
      <p:grpSp>
        <p:nvGrpSpPr>
          <p:cNvPr id="7271" name="Google Shape;7271;p84"/>
          <p:cNvGrpSpPr/>
          <p:nvPr/>
        </p:nvGrpSpPr>
        <p:grpSpPr>
          <a:xfrm>
            <a:off x="2100560" y="3398663"/>
            <a:ext cx="1102891" cy="760337"/>
            <a:chOff x="4967783" y="2151471"/>
            <a:chExt cx="3920692" cy="2702940"/>
          </a:xfrm>
        </p:grpSpPr>
        <p:grpSp>
          <p:nvGrpSpPr>
            <p:cNvPr id="7272" name="Google Shape;7272;p84"/>
            <p:cNvGrpSpPr/>
            <p:nvPr/>
          </p:nvGrpSpPr>
          <p:grpSpPr>
            <a:xfrm>
              <a:off x="5045709" y="2252109"/>
              <a:ext cx="3761071" cy="2501708"/>
              <a:chOff x="2691784" y="1805334"/>
              <a:chExt cx="3761071" cy="2501708"/>
            </a:xfrm>
          </p:grpSpPr>
          <p:sp>
            <p:nvSpPr>
              <p:cNvPr id="7273" name="Google Shape;7273;p8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84"/>
            <p:cNvGrpSpPr/>
            <p:nvPr/>
          </p:nvGrpSpPr>
          <p:grpSpPr>
            <a:xfrm>
              <a:off x="4967783" y="2151471"/>
              <a:ext cx="3920692" cy="2702940"/>
              <a:chOff x="2613858" y="1704696"/>
              <a:chExt cx="3920692" cy="2702940"/>
            </a:xfrm>
          </p:grpSpPr>
          <p:sp>
            <p:nvSpPr>
              <p:cNvPr id="7281" name="Google Shape;7281;p8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6" name="Google Shape;7286;p84"/>
          <p:cNvGrpSpPr/>
          <p:nvPr/>
        </p:nvGrpSpPr>
        <p:grpSpPr>
          <a:xfrm>
            <a:off x="3504468" y="1286940"/>
            <a:ext cx="1561911" cy="708580"/>
            <a:chOff x="3530532" y="1496185"/>
            <a:chExt cx="1561911" cy="708580"/>
          </a:xfrm>
        </p:grpSpPr>
        <p:grpSp>
          <p:nvGrpSpPr>
            <p:cNvPr id="7287" name="Google Shape;7287;p84"/>
            <p:cNvGrpSpPr/>
            <p:nvPr/>
          </p:nvGrpSpPr>
          <p:grpSpPr>
            <a:xfrm>
              <a:off x="3720318" y="1857562"/>
              <a:ext cx="1372125" cy="54"/>
              <a:chOff x="3720318" y="1857562"/>
              <a:chExt cx="1372125" cy="54"/>
            </a:xfrm>
          </p:grpSpPr>
          <p:cxnSp>
            <p:nvCxnSpPr>
              <p:cNvPr id="7288" name="Google Shape;7288;p84"/>
              <p:cNvCxnSpPr>
                <a:endCxn id="728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290" name="Google Shape;7290;p8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291" name="Google Shape;7291;p8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292" name="Google Shape;7292;p84"/>
              <p:cNvCxnSpPr>
                <a:stCxn id="728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293" name="Google Shape;7293;p84"/>
            <p:cNvGrpSpPr/>
            <p:nvPr/>
          </p:nvGrpSpPr>
          <p:grpSpPr>
            <a:xfrm>
              <a:off x="3567462" y="1496185"/>
              <a:ext cx="286500" cy="272914"/>
              <a:chOff x="3567462" y="1496185"/>
              <a:chExt cx="286500" cy="272914"/>
            </a:xfrm>
          </p:grpSpPr>
          <p:cxnSp>
            <p:nvCxnSpPr>
              <p:cNvPr id="7294" name="Google Shape;7294;p8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295" name="Google Shape;7295;p8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6" name="Google Shape;7296;p8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8" name="Google Shape;7298;p84"/>
            <p:cNvGrpSpPr/>
            <p:nvPr/>
          </p:nvGrpSpPr>
          <p:grpSpPr>
            <a:xfrm>
              <a:off x="3929014" y="1960574"/>
              <a:ext cx="286500" cy="242342"/>
              <a:chOff x="3929014" y="1960574"/>
              <a:chExt cx="286500" cy="242342"/>
            </a:xfrm>
          </p:grpSpPr>
          <p:cxnSp>
            <p:nvCxnSpPr>
              <p:cNvPr id="7299" name="Google Shape;7299;p8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300" name="Google Shape;7300;p8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84"/>
            <p:cNvGrpSpPr/>
            <p:nvPr/>
          </p:nvGrpSpPr>
          <p:grpSpPr>
            <a:xfrm>
              <a:off x="4290828" y="1496185"/>
              <a:ext cx="286500" cy="272914"/>
              <a:chOff x="4290828" y="1496185"/>
              <a:chExt cx="286500" cy="272914"/>
            </a:xfrm>
          </p:grpSpPr>
          <p:cxnSp>
            <p:nvCxnSpPr>
              <p:cNvPr id="7302" name="Google Shape;7302;p8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03" name="Google Shape;7303;p8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4" name="Google Shape;7304;p8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5" name="Google Shape;7305;p84"/>
            <p:cNvGrpSpPr/>
            <p:nvPr/>
          </p:nvGrpSpPr>
          <p:grpSpPr>
            <a:xfrm>
              <a:off x="4657726" y="1959674"/>
              <a:ext cx="286500" cy="245092"/>
              <a:chOff x="4657726" y="1959674"/>
              <a:chExt cx="286500" cy="245092"/>
            </a:xfrm>
          </p:grpSpPr>
          <p:cxnSp>
            <p:nvCxnSpPr>
              <p:cNvPr id="7306" name="Google Shape;7306;p8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307" name="Google Shape;7307;p8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8" name="Google Shape;7308;p84"/>
          <p:cNvGrpSpPr/>
          <p:nvPr/>
        </p:nvGrpSpPr>
        <p:grpSpPr>
          <a:xfrm>
            <a:off x="3486488" y="2149036"/>
            <a:ext cx="1597032" cy="378649"/>
            <a:chOff x="3512551" y="2358282"/>
            <a:chExt cx="1597032" cy="378649"/>
          </a:xfrm>
        </p:grpSpPr>
        <p:grpSp>
          <p:nvGrpSpPr>
            <p:cNvPr id="7309" name="Google Shape;7309;p84"/>
            <p:cNvGrpSpPr/>
            <p:nvPr/>
          </p:nvGrpSpPr>
          <p:grpSpPr>
            <a:xfrm>
              <a:off x="3738198" y="2553002"/>
              <a:ext cx="1145834" cy="117"/>
              <a:chOff x="3738198" y="2553002"/>
              <a:chExt cx="1145834" cy="117"/>
            </a:xfrm>
          </p:grpSpPr>
          <p:cxnSp>
            <p:nvCxnSpPr>
              <p:cNvPr id="7310" name="Google Shape;7310;p8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11" name="Google Shape;7311;p8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12" name="Google Shape;7312;p84"/>
              <p:cNvCxnSpPr>
                <a:stCxn id="7313" idx="6"/>
                <a:endCxn id="731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315" name="Google Shape;7315;p84"/>
            <p:cNvGrpSpPr/>
            <p:nvPr/>
          </p:nvGrpSpPr>
          <p:grpSpPr>
            <a:xfrm>
              <a:off x="3969644" y="2440153"/>
              <a:ext cx="225900" cy="296779"/>
              <a:chOff x="3969644" y="2440153"/>
              <a:chExt cx="225900" cy="296779"/>
            </a:xfrm>
          </p:grpSpPr>
          <p:cxnSp>
            <p:nvCxnSpPr>
              <p:cNvPr id="7316" name="Google Shape;7316;p8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314" name="Google Shape;7314;p8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84"/>
            <p:cNvGrpSpPr/>
            <p:nvPr/>
          </p:nvGrpSpPr>
          <p:grpSpPr>
            <a:xfrm>
              <a:off x="4426818" y="2358282"/>
              <a:ext cx="225600" cy="307471"/>
              <a:chOff x="4426818" y="2358282"/>
              <a:chExt cx="225600" cy="307471"/>
            </a:xfrm>
          </p:grpSpPr>
          <p:cxnSp>
            <p:nvCxnSpPr>
              <p:cNvPr id="7319" name="Google Shape;7319;p84"/>
              <p:cNvCxnSpPr>
                <a:stCxn id="732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321" name="Google Shape;7321;p8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84"/>
            <p:cNvGrpSpPr/>
            <p:nvPr/>
          </p:nvGrpSpPr>
          <p:grpSpPr>
            <a:xfrm>
              <a:off x="4883984" y="2440153"/>
              <a:ext cx="225600" cy="296479"/>
              <a:chOff x="4883984" y="2440153"/>
              <a:chExt cx="225600" cy="296479"/>
            </a:xfrm>
          </p:grpSpPr>
          <p:cxnSp>
            <p:nvCxnSpPr>
              <p:cNvPr id="7323" name="Google Shape;7323;p8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324" name="Google Shape;7324;p8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84"/>
            <p:cNvGrpSpPr/>
            <p:nvPr/>
          </p:nvGrpSpPr>
          <p:grpSpPr>
            <a:xfrm>
              <a:off x="3512551" y="2358356"/>
              <a:ext cx="225647" cy="307629"/>
              <a:chOff x="2182679" y="2005014"/>
              <a:chExt cx="792300" cy="1080158"/>
            </a:xfrm>
          </p:grpSpPr>
          <p:cxnSp>
            <p:nvCxnSpPr>
              <p:cNvPr id="7327" name="Google Shape;7327;p84"/>
              <p:cNvCxnSpPr>
                <a:stCxn id="732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313" name="Google Shape;7313;p8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29" name="Google Shape;7329;p84"/>
          <p:cNvGrpSpPr/>
          <p:nvPr/>
        </p:nvGrpSpPr>
        <p:grpSpPr>
          <a:xfrm>
            <a:off x="6846570" y="972834"/>
            <a:ext cx="1559809" cy="722610"/>
            <a:chOff x="634175" y="2986275"/>
            <a:chExt cx="3147949" cy="1458344"/>
          </a:xfrm>
        </p:grpSpPr>
        <p:cxnSp>
          <p:nvCxnSpPr>
            <p:cNvPr id="7330" name="Google Shape;7330;p84"/>
            <p:cNvCxnSpPr>
              <a:stCxn id="7331" idx="4"/>
              <a:endCxn id="733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333" name="Google Shape;7333;p84"/>
            <p:cNvCxnSpPr>
              <a:stCxn id="7332" idx="0"/>
              <a:endCxn id="733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335" name="Google Shape;7335;p84"/>
            <p:cNvCxnSpPr>
              <a:stCxn id="7334" idx="4"/>
              <a:endCxn id="733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337" name="Google Shape;7337;p84"/>
            <p:cNvCxnSpPr>
              <a:stCxn id="7336" idx="0"/>
              <a:endCxn id="733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338" name="Google Shape;7338;p8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34" name="Google Shape;7334;p8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31" name="Google Shape;7331;p8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36" name="Google Shape;7336;p8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32" name="Google Shape;7332;p8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339" name="Google Shape;7339;p84"/>
          <p:cNvGrpSpPr/>
          <p:nvPr/>
        </p:nvGrpSpPr>
        <p:grpSpPr>
          <a:xfrm>
            <a:off x="3500360" y="2682741"/>
            <a:ext cx="1570719" cy="294123"/>
            <a:chOff x="998425" y="1182125"/>
            <a:chExt cx="1065400" cy="199500"/>
          </a:xfrm>
        </p:grpSpPr>
        <p:sp>
          <p:nvSpPr>
            <p:cNvPr id="7340" name="Google Shape;7340;p8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84"/>
          <p:cNvGrpSpPr/>
          <p:nvPr/>
        </p:nvGrpSpPr>
        <p:grpSpPr>
          <a:xfrm>
            <a:off x="6843616" y="1800228"/>
            <a:ext cx="1565716" cy="366729"/>
            <a:chOff x="1247650" y="2075423"/>
            <a:chExt cx="6648477" cy="1557238"/>
          </a:xfrm>
        </p:grpSpPr>
        <p:sp>
          <p:nvSpPr>
            <p:cNvPr id="7346" name="Google Shape;7346;p8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84"/>
          <p:cNvGrpSpPr/>
          <p:nvPr/>
        </p:nvGrpSpPr>
        <p:grpSpPr>
          <a:xfrm>
            <a:off x="6827928" y="2949043"/>
            <a:ext cx="1597061" cy="663440"/>
            <a:chOff x="6796238" y="3158297"/>
            <a:chExt cx="1630319" cy="677257"/>
          </a:xfrm>
        </p:grpSpPr>
        <p:cxnSp>
          <p:nvCxnSpPr>
            <p:cNvPr id="7353" name="Google Shape;7353;p8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354" name="Google Shape;7354;p8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355" name="Google Shape;7355;p8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356" name="Google Shape;7356;p8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357" name="Google Shape;7357;p84"/>
            <p:cNvGrpSpPr/>
            <p:nvPr/>
          </p:nvGrpSpPr>
          <p:grpSpPr>
            <a:xfrm>
              <a:off x="6796238" y="3311904"/>
              <a:ext cx="1630319" cy="377697"/>
              <a:chOff x="6796238" y="3311904"/>
              <a:chExt cx="1630319" cy="377697"/>
            </a:xfrm>
          </p:grpSpPr>
          <p:sp>
            <p:nvSpPr>
              <p:cNvPr id="7358" name="Google Shape;7358;p8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1" name="Google Shape;7361;p84"/>
          <p:cNvGrpSpPr/>
          <p:nvPr/>
        </p:nvGrpSpPr>
        <p:grpSpPr>
          <a:xfrm>
            <a:off x="5349066" y="970435"/>
            <a:ext cx="1368606" cy="1593805"/>
            <a:chOff x="1839112" y="2209163"/>
            <a:chExt cx="1918159" cy="2233784"/>
          </a:xfrm>
        </p:grpSpPr>
        <p:sp>
          <p:nvSpPr>
            <p:cNvPr id="7362" name="Google Shape;7362;p8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65" name="Google Shape;7365;p84"/>
            <p:cNvCxnSpPr>
              <a:stCxn id="7362" idx="6"/>
              <a:endCxn id="736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366" name="Google Shape;7366;p84"/>
            <p:cNvCxnSpPr>
              <a:stCxn id="7363" idx="4"/>
              <a:endCxn id="736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368" name="Google Shape;7368;p84"/>
            <p:cNvCxnSpPr>
              <a:stCxn id="7367" idx="6"/>
              <a:endCxn id="736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369" name="Google Shape;7369;p84"/>
            <p:cNvCxnSpPr>
              <a:stCxn id="7364" idx="4"/>
              <a:endCxn id="737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367" name="Google Shape;7367;p8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2" name="Google Shape;7372;p84"/>
            <p:cNvCxnSpPr>
              <a:endCxn id="737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373" name="Google Shape;7373;p84"/>
          <p:cNvGrpSpPr/>
          <p:nvPr/>
        </p:nvGrpSpPr>
        <p:grpSpPr>
          <a:xfrm>
            <a:off x="3481439" y="976671"/>
            <a:ext cx="1637968" cy="154942"/>
            <a:chOff x="238125" y="2506075"/>
            <a:chExt cx="7115411" cy="673075"/>
          </a:xfrm>
        </p:grpSpPr>
        <p:sp>
          <p:nvSpPr>
            <p:cNvPr id="7374" name="Google Shape;7374;p8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84"/>
          <p:cNvGrpSpPr/>
          <p:nvPr/>
        </p:nvGrpSpPr>
        <p:grpSpPr>
          <a:xfrm>
            <a:off x="720124" y="1298269"/>
            <a:ext cx="2476762" cy="91743"/>
            <a:chOff x="1464850" y="436376"/>
            <a:chExt cx="6001362" cy="222300"/>
          </a:xfrm>
        </p:grpSpPr>
        <p:sp>
          <p:nvSpPr>
            <p:cNvPr id="7380" name="Google Shape;7380;p8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85" name="Google Shape;7385;p8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386" name="Google Shape;7386;p8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387" name="Google Shape;7387;p8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388" name="Google Shape;7388;p8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389" name="Google Shape;7389;p84"/>
          <p:cNvGrpSpPr/>
          <p:nvPr/>
        </p:nvGrpSpPr>
        <p:grpSpPr>
          <a:xfrm>
            <a:off x="706391" y="2533734"/>
            <a:ext cx="1452710" cy="651923"/>
            <a:chOff x="803162" y="2667727"/>
            <a:chExt cx="1411906" cy="633611"/>
          </a:xfrm>
        </p:grpSpPr>
        <p:cxnSp>
          <p:nvCxnSpPr>
            <p:cNvPr id="7390" name="Google Shape;7390;p84"/>
            <p:cNvCxnSpPr>
              <a:stCxn id="7391" idx="2"/>
              <a:endCxn id="739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93" name="Google Shape;7393;p84"/>
            <p:cNvCxnSpPr>
              <a:stCxn id="7394" idx="0"/>
              <a:endCxn id="739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95" name="Google Shape;7395;p84"/>
            <p:cNvCxnSpPr>
              <a:stCxn id="7394" idx="2"/>
              <a:endCxn id="739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97" name="Google Shape;7397;p84"/>
            <p:cNvCxnSpPr>
              <a:stCxn id="7398" idx="0"/>
              <a:endCxn id="739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99" name="Google Shape;7399;p84"/>
            <p:cNvCxnSpPr>
              <a:stCxn id="7392" idx="2"/>
              <a:endCxn id="740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01" name="Google Shape;7401;p84"/>
            <p:cNvCxnSpPr>
              <a:stCxn id="7402" idx="0"/>
              <a:endCxn id="739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398" name="Google Shape;7398;p8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96" name="Google Shape;7396;p8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02" name="Google Shape;7402;p8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00" name="Google Shape;7400;p8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92" name="Google Shape;7392;p8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94" name="Google Shape;7394;p8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91" name="Google Shape;7391;p8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403" name="Google Shape;7403;p84"/>
          <p:cNvGrpSpPr/>
          <p:nvPr/>
        </p:nvGrpSpPr>
        <p:grpSpPr>
          <a:xfrm>
            <a:off x="706393" y="969273"/>
            <a:ext cx="2518541" cy="209309"/>
            <a:chOff x="803163" y="1111966"/>
            <a:chExt cx="2447800" cy="203430"/>
          </a:xfrm>
        </p:grpSpPr>
        <p:grpSp>
          <p:nvGrpSpPr>
            <p:cNvPr id="7404" name="Google Shape;7404;p84"/>
            <p:cNvGrpSpPr/>
            <p:nvPr/>
          </p:nvGrpSpPr>
          <p:grpSpPr>
            <a:xfrm>
              <a:off x="1958180" y="1111966"/>
              <a:ext cx="588019" cy="121396"/>
              <a:chOff x="4808316" y="2800065"/>
              <a:chExt cx="1999386" cy="412910"/>
            </a:xfrm>
          </p:grpSpPr>
          <p:sp>
            <p:nvSpPr>
              <p:cNvPr id="7405" name="Google Shape;7405;p8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6" name="Google Shape;7406;p84"/>
              <p:cNvGrpSpPr/>
              <p:nvPr/>
            </p:nvGrpSpPr>
            <p:grpSpPr>
              <a:xfrm>
                <a:off x="4808316" y="2800065"/>
                <a:ext cx="92400" cy="411825"/>
                <a:chOff x="845575" y="2563700"/>
                <a:chExt cx="92400" cy="411825"/>
              </a:xfrm>
            </p:grpSpPr>
            <p:cxnSp>
              <p:nvCxnSpPr>
                <p:cNvPr id="7407" name="Google Shape;7407;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08" name="Google Shape;7408;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409" name="Google Shape;7409;p8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410" name="Google Shape;7410;p8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1" name="Google Shape;7411;p84"/>
            <p:cNvGrpSpPr/>
            <p:nvPr/>
          </p:nvGrpSpPr>
          <p:grpSpPr>
            <a:xfrm>
              <a:off x="803163" y="1111974"/>
              <a:ext cx="591158" cy="121545"/>
              <a:chOff x="803163" y="1111974"/>
              <a:chExt cx="591158" cy="121545"/>
            </a:xfrm>
          </p:grpSpPr>
          <p:grpSp>
            <p:nvGrpSpPr>
              <p:cNvPr id="7412" name="Google Shape;7412;p84"/>
              <p:cNvGrpSpPr/>
              <p:nvPr/>
            </p:nvGrpSpPr>
            <p:grpSpPr>
              <a:xfrm>
                <a:off x="803163" y="1111974"/>
                <a:ext cx="27175" cy="121077"/>
                <a:chOff x="845575" y="2563700"/>
                <a:chExt cx="92400" cy="411825"/>
              </a:xfrm>
            </p:grpSpPr>
            <p:cxnSp>
              <p:nvCxnSpPr>
                <p:cNvPr id="7413" name="Google Shape;7413;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14" name="Google Shape;7414;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5" name="Google Shape;7415;p8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84"/>
            <p:cNvGrpSpPr/>
            <p:nvPr/>
          </p:nvGrpSpPr>
          <p:grpSpPr>
            <a:xfrm>
              <a:off x="1381910" y="1194219"/>
              <a:ext cx="588341" cy="121177"/>
              <a:chOff x="1381910" y="1194219"/>
              <a:chExt cx="588341" cy="121177"/>
            </a:xfrm>
          </p:grpSpPr>
          <p:grpSp>
            <p:nvGrpSpPr>
              <p:cNvPr id="7417" name="Google Shape;7417;p84"/>
              <p:cNvGrpSpPr/>
              <p:nvPr/>
            </p:nvGrpSpPr>
            <p:grpSpPr>
              <a:xfrm rot="10800000">
                <a:off x="1381910" y="1194319"/>
                <a:ext cx="27175" cy="121077"/>
                <a:chOff x="2070100" y="2563700"/>
                <a:chExt cx="92400" cy="411825"/>
              </a:xfrm>
            </p:grpSpPr>
            <p:cxnSp>
              <p:nvCxnSpPr>
                <p:cNvPr id="7418" name="Google Shape;7418;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19" name="Google Shape;7419;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0" name="Google Shape;7420;p8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84"/>
            <p:cNvGrpSpPr/>
            <p:nvPr/>
          </p:nvGrpSpPr>
          <p:grpSpPr>
            <a:xfrm>
              <a:off x="2532079" y="1194219"/>
              <a:ext cx="704927" cy="121177"/>
              <a:chOff x="2532079" y="1194219"/>
              <a:chExt cx="704927" cy="121177"/>
            </a:xfrm>
          </p:grpSpPr>
          <p:grpSp>
            <p:nvGrpSpPr>
              <p:cNvPr id="7422" name="Google Shape;7422;p84"/>
              <p:cNvGrpSpPr/>
              <p:nvPr/>
            </p:nvGrpSpPr>
            <p:grpSpPr>
              <a:xfrm rot="10800000">
                <a:off x="2532079" y="1194319"/>
                <a:ext cx="27175" cy="121077"/>
                <a:chOff x="2070100" y="2563700"/>
                <a:chExt cx="92400" cy="411825"/>
              </a:xfrm>
            </p:grpSpPr>
            <p:cxnSp>
              <p:nvCxnSpPr>
                <p:cNvPr id="7423" name="Google Shape;7423;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24" name="Google Shape;7424;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5" name="Google Shape;7425;p8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6" name="Google Shape;7426;p84"/>
          <p:cNvGrpSpPr/>
          <p:nvPr/>
        </p:nvGrpSpPr>
        <p:grpSpPr>
          <a:xfrm>
            <a:off x="3499403" y="3665904"/>
            <a:ext cx="1567778" cy="491677"/>
            <a:chOff x="5194708" y="3484366"/>
            <a:chExt cx="3148148" cy="987304"/>
          </a:xfrm>
        </p:grpSpPr>
        <p:grpSp>
          <p:nvGrpSpPr>
            <p:cNvPr id="7427" name="Google Shape;7427;p84"/>
            <p:cNvGrpSpPr/>
            <p:nvPr/>
          </p:nvGrpSpPr>
          <p:grpSpPr>
            <a:xfrm>
              <a:off x="7531521" y="3484366"/>
              <a:ext cx="811335" cy="987304"/>
              <a:chOff x="3379425" y="1617275"/>
              <a:chExt cx="1090650" cy="1327200"/>
            </a:xfrm>
          </p:grpSpPr>
          <p:sp>
            <p:nvSpPr>
              <p:cNvPr id="7428" name="Google Shape;7428;p8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84"/>
            <p:cNvGrpSpPr/>
            <p:nvPr/>
          </p:nvGrpSpPr>
          <p:grpSpPr>
            <a:xfrm>
              <a:off x="6752546" y="3484366"/>
              <a:ext cx="811428" cy="987304"/>
              <a:chOff x="2332275" y="1617275"/>
              <a:chExt cx="1090775" cy="1327200"/>
            </a:xfrm>
          </p:grpSpPr>
          <p:sp>
            <p:nvSpPr>
              <p:cNvPr id="7432" name="Google Shape;7432;p8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84"/>
            <p:cNvGrpSpPr/>
            <p:nvPr/>
          </p:nvGrpSpPr>
          <p:grpSpPr>
            <a:xfrm>
              <a:off x="5973664" y="3484366"/>
              <a:ext cx="811335" cy="987304"/>
              <a:chOff x="1285250" y="1617275"/>
              <a:chExt cx="1090650" cy="1327200"/>
            </a:xfrm>
          </p:grpSpPr>
          <p:sp>
            <p:nvSpPr>
              <p:cNvPr id="7436" name="Google Shape;7436;p8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84"/>
            <p:cNvGrpSpPr/>
            <p:nvPr/>
          </p:nvGrpSpPr>
          <p:grpSpPr>
            <a:xfrm>
              <a:off x="5194708" y="3484366"/>
              <a:ext cx="811409" cy="987304"/>
              <a:chOff x="238125" y="1617275"/>
              <a:chExt cx="1090750" cy="1327200"/>
            </a:xfrm>
          </p:grpSpPr>
          <p:sp>
            <p:nvSpPr>
              <p:cNvPr id="7440" name="Google Shape;7440;p8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3" name="Google Shape;7443;p84"/>
          <p:cNvGrpSpPr/>
          <p:nvPr/>
        </p:nvGrpSpPr>
        <p:grpSpPr>
          <a:xfrm>
            <a:off x="3460012" y="3146315"/>
            <a:ext cx="1616964" cy="346256"/>
            <a:chOff x="1808063" y="4294338"/>
            <a:chExt cx="3370782" cy="721817"/>
          </a:xfrm>
        </p:grpSpPr>
        <p:sp>
          <p:nvSpPr>
            <p:cNvPr id="7444" name="Google Shape;7444;p8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84"/>
          <p:cNvGrpSpPr/>
          <p:nvPr/>
        </p:nvGrpSpPr>
        <p:grpSpPr>
          <a:xfrm>
            <a:off x="738224" y="3432344"/>
            <a:ext cx="1295882" cy="646587"/>
            <a:chOff x="834100" y="3642869"/>
            <a:chExt cx="1259483" cy="628426"/>
          </a:xfrm>
        </p:grpSpPr>
        <p:sp>
          <p:nvSpPr>
            <p:cNvPr id="7455" name="Google Shape;7455;p8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0" name="Google Shape;7480;p84"/>
            <p:cNvGrpSpPr/>
            <p:nvPr/>
          </p:nvGrpSpPr>
          <p:grpSpPr>
            <a:xfrm>
              <a:off x="1360364" y="3847835"/>
              <a:ext cx="208119" cy="224359"/>
              <a:chOff x="1360769" y="3847100"/>
              <a:chExt cx="208119" cy="224359"/>
            </a:xfrm>
          </p:grpSpPr>
          <p:sp>
            <p:nvSpPr>
              <p:cNvPr id="7481" name="Google Shape;7481;p8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1" name="Google Shape;7501;p8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84"/>
          <p:cNvGrpSpPr/>
          <p:nvPr/>
        </p:nvGrpSpPr>
        <p:grpSpPr>
          <a:xfrm rot="5400000">
            <a:off x="5951337" y="3228841"/>
            <a:ext cx="164064" cy="1414916"/>
            <a:chOff x="4428249" y="1369375"/>
            <a:chExt cx="36905" cy="429569"/>
          </a:xfrm>
        </p:grpSpPr>
        <p:sp>
          <p:nvSpPr>
            <p:cNvPr id="7516" name="Google Shape;7516;p8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84"/>
          <p:cNvGrpSpPr/>
          <p:nvPr/>
        </p:nvGrpSpPr>
        <p:grpSpPr>
          <a:xfrm rot="10800000" flipH="1">
            <a:off x="5323766" y="2817385"/>
            <a:ext cx="1419207" cy="24808"/>
            <a:chOff x="219558" y="4738465"/>
            <a:chExt cx="5852400" cy="102300"/>
          </a:xfrm>
        </p:grpSpPr>
        <p:cxnSp>
          <p:nvCxnSpPr>
            <p:cNvPr id="7549" name="Google Shape;7549;p8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550" name="Google Shape;7550;p8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84"/>
          <p:cNvGrpSpPr/>
          <p:nvPr/>
        </p:nvGrpSpPr>
        <p:grpSpPr>
          <a:xfrm>
            <a:off x="5335084" y="3190448"/>
            <a:ext cx="1396570" cy="385016"/>
            <a:chOff x="5286284" y="2966544"/>
            <a:chExt cx="1396570" cy="385016"/>
          </a:xfrm>
        </p:grpSpPr>
        <p:cxnSp>
          <p:nvCxnSpPr>
            <p:cNvPr id="7556" name="Google Shape;7556;p8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557" name="Google Shape;7557;p8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558" name="Google Shape;7558;p84"/>
            <p:cNvGrpSpPr/>
            <p:nvPr/>
          </p:nvGrpSpPr>
          <p:grpSpPr>
            <a:xfrm>
              <a:off x="5287688" y="3173364"/>
              <a:ext cx="1395166" cy="74100"/>
              <a:chOff x="5287688" y="3173364"/>
              <a:chExt cx="1395166" cy="74100"/>
            </a:xfrm>
          </p:grpSpPr>
          <p:cxnSp>
            <p:nvCxnSpPr>
              <p:cNvPr id="7559" name="Google Shape;7559;p8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560" name="Google Shape;7560;p8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561" name="Google Shape;7561;p8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562" name="Google Shape;7562;p8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563" name="Google Shape;7563;p8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564" name="Google Shape;7564;p8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565" name="Google Shape;7565;p8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566" name="Google Shape;7566;p8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567" name="Google Shape;7567;p8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568" name="Google Shape;7568;p84"/>
          <p:cNvGrpSpPr/>
          <p:nvPr/>
        </p:nvGrpSpPr>
        <p:grpSpPr>
          <a:xfrm>
            <a:off x="2021150" y="1609224"/>
            <a:ext cx="1182276" cy="662027"/>
            <a:chOff x="2029517" y="1732295"/>
            <a:chExt cx="1149068" cy="643432"/>
          </a:xfrm>
        </p:grpSpPr>
        <p:grpSp>
          <p:nvGrpSpPr>
            <p:cNvPr id="7569" name="Google Shape;7569;p84"/>
            <p:cNvGrpSpPr/>
            <p:nvPr/>
          </p:nvGrpSpPr>
          <p:grpSpPr>
            <a:xfrm>
              <a:off x="2708660" y="1746937"/>
              <a:ext cx="455427" cy="244429"/>
              <a:chOff x="2700693" y="1746937"/>
              <a:chExt cx="455427" cy="244429"/>
            </a:xfrm>
          </p:grpSpPr>
          <p:grpSp>
            <p:nvGrpSpPr>
              <p:cNvPr id="7570" name="Google Shape;7570;p84"/>
              <p:cNvGrpSpPr/>
              <p:nvPr/>
            </p:nvGrpSpPr>
            <p:grpSpPr>
              <a:xfrm>
                <a:off x="2905682" y="1782817"/>
                <a:ext cx="250438" cy="208549"/>
                <a:chOff x="2905682" y="1782817"/>
                <a:chExt cx="250438" cy="208549"/>
              </a:xfrm>
            </p:grpSpPr>
            <p:cxnSp>
              <p:nvCxnSpPr>
                <p:cNvPr id="7571" name="Google Shape;7571;p8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572" name="Google Shape;7572;p8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84"/>
              <p:cNvGrpSpPr/>
              <p:nvPr/>
            </p:nvGrpSpPr>
            <p:grpSpPr>
              <a:xfrm>
                <a:off x="2700693" y="1746937"/>
                <a:ext cx="449967" cy="72374"/>
                <a:chOff x="2700693" y="1746937"/>
                <a:chExt cx="449967" cy="72374"/>
              </a:xfrm>
            </p:grpSpPr>
            <p:cxnSp>
              <p:nvCxnSpPr>
                <p:cNvPr id="7574" name="Google Shape;7574;p8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575" name="Google Shape;7575;p8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6" name="Google Shape;7576;p84"/>
            <p:cNvGrpSpPr/>
            <p:nvPr/>
          </p:nvGrpSpPr>
          <p:grpSpPr>
            <a:xfrm>
              <a:off x="2029517" y="1732295"/>
              <a:ext cx="1149068" cy="643432"/>
              <a:chOff x="2029517" y="1732295"/>
              <a:chExt cx="1149068" cy="643432"/>
            </a:xfrm>
          </p:grpSpPr>
          <p:grpSp>
            <p:nvGrpSpPr>
              <p:cNvPr id="7577" name="Google Shape;7577;p84"/>
              <p:cNvGrpSpPr/>
              <p:nvPr/>
            </p:nvGrpSpPr>
            <p:grpSpPr>
              <a:xfrm>
                <a:off x="2703618" y="2103152"/>
                <a:ext cx="474966" cy="260017"/>
                <a:chOff x="2703618" y="2103152"/>
                <a:chExt cx="474966" cy="260017"/>
              </a:xfrm>
            </p:grpSpPr>
            <p:grpSp>
              <p:nvGrpSpPr>
                <p:cNvPr id="7578" name="Google Shape;7578;p84"/>
                <p:cNvGrpSpPr/>
                <p:nvPr/>
              </p:nvGrpSpPr>
              <p:grpSpPr>
                <a:xfrm>
                  <a:off x="2703618" y="2290640"/>
                  <a:ext cx="450291" cy="72529"/>
                  <a:chOff x="2703618" y="2290640"/>
                  <a:chExt cx="450291" cy="72529"/>
                </a:xfrm>
              </p:grpSpPr>
              <p:cxnSp>
                <p:nvCxnSpPr>
                  <p:cNvPr id="7579" name="Google Shape;7579;p8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580" name="Google Shape;7580;p8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84"/>
                <p:cNvGrpSpPr/>
                <p:nvPr/>
              </p:nvGrpSpPr>
              <p:grpSpPr>
                <a:xfrm>
                  <a:off x="2908607" y="2103152"/>
                  <a:ext cx="269977" cy="223538"/>
                  <a:chOff x="2908607" y="2103152"/>
                  <a:chExt cx="269977" cy="223538"/>
                </a:xfrm>
              </p:grpSpPr>
              <p:cxnSp>
                <p:nvCxnSpPr>
                  <p:cNvPr id="7582" name="Google Shape;7582;p8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583" name="Google Shape;7583;p8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4" name="Google Shape;7584;p84"/>
              <p:cNvGrpSpPr/>
              <p:nvPr/>
            </p:nvGrpSpPr>
            <p:grpSpPr>
              <a:xfrm>
                <a:off x="2029517" y="1732295"/>
                <a:ext cx="685827" cy="643432"/>
                <a:chOff x="2029517" y="1732295"/>
                <a:chExt cx="685827" cy="643432"/>
              </a:xfrm>
            </p:grpSpPr>
            <p:sp>
              <p:nvSpPr>
                <p:cNvPr id="7585" name="Google Shape;7585;p8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84"/>
                <p:cNvGrpSpPr/>
                <p:nvPr/>
              </p:nvGrpSpPr>
              <p:grpSpPr>
                <a:xfrm>
                  <a:off x="2158948" y="1732295"/>
                  <a:ext cx="556396" cy="333108"/>
                  <a:chOff x="2158948" y="1732295"/>
                  <a:chExt cx="556396" cy="333108"/>
                </a:xfrm>
              </p:grpSpPr>
              <p:cxnSp>
                <p:nvCxnSpPr>
                  <p:cNvPr id="7587" name="Google Shape;7587;p8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588" name="Google Shape;7588;p8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84"/>
                <p:cNvGrpSpPr/>
                <p:nvPr/>
              </p:nvGrpSpPr>
              <p:grpSpPr>
                <a:xfrm>
                  <a:off x="2159908" y="2065057"/>
                  <a:ext cx="550884" cy="310670"/>
                  <a:chOff x="2159908" y="2065057"/>
                  <a:chExt cx="550884" cy="310670"/>
                </a:xfrm>
              </p:grpSpPr>
              <p:cxnSp>
                <p:nvCxnSpPr>
                  <p:cNvPr id="7590" name="Google Shape;7590;p8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591" name="Google Shape;7591;p8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592" name="Google Shape;7592;p84"/>
          <p:cNvGrpSpPr/>
          <p:nvPr/>
        </p:nvGrpSpPr>
        <p:grpSpPr>
          <a:xfrm>
            <a:off x="706399" y="1556837"/>
            <a:ext cx="962651" cy="810058"/>
            <a:chOff x="844912" y="1681380"/>
            <a:chExt cx="935611" cy="787305"/>
          </a:xfrm>
        </p:grpSpPr>
        <p:grpSp>
          <p:nvGrpSpPr>
            <p:cNvPr id="7593" name="Google Shape;7593;p84"/>
            <p:cNvGrpSpPr/>
            <p:nvPr/>
          </p:nvGrpSpPr>
          <p:grpSpPr>
            <a:xfrm>
              <a:off x="844912" y="1819635"/>
              <a:ext cx="329836" cy="510016"/>
              <a:chOff x="844912" y="1819635"/>
              <a:chExt cx="329836" cy="510016"/>
            </a:xfrm>
          </p:grpSpPr>
          <p:sp>
            <p:nvSpPr>
              <p:cNvPr id="7594" name="Google Shape;7594;p8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84"/>
            <p:cNvGrpSpPr/>
            <p:nvPr/>
          </p:nvGrpSpPr>
          <p:grpSpPr>
            <a:xfrm>
              <a:off x="1284601" y="2158168"/>
              <a:ext cx="495923" cy="310517"/>
              <a:chOff x="1284601" y="2158168"/>
              <a:chExt cx="495923" cy="310517"/>
            </a:xfrm>
          </p:grpSpPr>
          <p:sp>
            <p:nvSpPr>
              <p:cNvPr id="7601" name="Google Shape;7601;p8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2" name="Google Shape;7602;p84"/>
              <p:cNvGrpSpPr/>
              <p:nvPr/>
            </p:nvGrpSpPr>
            <p:grpSpPr>
              <a:xfrm>
                <a:off x="1507666" y="2158168"/>
                <a:ext cx="272858" cy="310517"/>
                <a:chOff x="1507666" y="2158168"/>
                <a:chExt cx="272858" cy="310517"/>
              </a:xfrm>
            </p:grpSpPr>
            <p:grpSp>
              <p:nvGrpSpPr>
                <p:cNvPr id="7603" name="Google Shape;7603;p84"/>
                <p:cNvGrpSpPr/>
                <p:nvPr/>
              </p:nvGrpSpPr>
              <p:grpSpPr>
                <a:xfrm>
                  <a:off x="1507666" y="2176104"/>
                  <a:ext cx="166395" cy="273149"/>
                  <a:chOff x="1507666" y="2176104"/>
                  <a:chExt cx="166395" cy="273149"/>
                </a:xfrm>
              </p:grpSpPr>
              <p:sp>
                <p:nvSpPr>
                  <p:cNvPr id="7604" name="Google Shape;7604;p8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1" name="Google Shape;7611;p8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3" name="Google Shape;7613;p84"/>
            <p:cNvGrpSpPr/>
            <p:nvPr/>
          </p:nvGrpSpPr>
          <p:grpSpPr>
            <a:xfrm>
              <a:off x="1284601" y="1681380"/>
              <a:ext cx="495923" cy="310517"/>
              <a:chOff x="1284601" y="1681380"/>
              <a:chExt cx="495923" cy="310517"/>
            </a:xfrm>
          </p:grpSpPr>
          <p:sp>
            <p:nvSpPr>
              <p:cNvPr id="7614" name="Google Shape;7614;p8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84"/>
              <p:cNvGrpSpPr/>
              <p:nvPr/>
            </p:nvGrpSpPr>
            <p:grpSpPr>
              <a:xfrm>
                <a:off x="1507666" y="1681380"/>
                <a:ext cx="272858" cy="310517"/>
                <a:chOff x="1507666" y="1681380"/>
                <a:chExt cx="272858" cy="310517"/>
              </a:xfrm>
            </p:grpSpPr>
            <p:grpSp>
              <p:nvGrpSpPr>
                <p:cNvPr id="7616" name="Google Shape;7616;p84"/>
                <p:cNvGrpSpPr/>
                <p:nvPr/>
              </p:nvGrpSpPr>
              <p:grpSpPr>
                <a:xfrm>
                  <a:off x="1507666" y="1700120"/>
                  <a:ext cx="166395" cy="272984"/>
                  <a:chOff x="1507666" y="1700120"/>
                  <a:chExt cx="166395" cy="272984"/>
                </a:xfrm>
              </p:grpSpPr>
              <p:sp>
                <p:nvSpPr>
                  <p:cNvPr id="7617" name="Google Shape;7617;p8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4" name="Google Shape;7624;p8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626" name="Google Shape;7626;p84"/>
          <p:cNvGrpSpPr/>
          <p:nvPr/>
        </p:nvGrpSpPr>
        <p:grpSpPr>
          <a:xfrm>
            <a:off x="6815339" y="2324267"/>
            <a:ext cx="1622269" cy="552443"/>
            <a:chOff x="6894650" y="2574740"/>
            <a:chExt cx="1445100" cy="492111"/>
          </a:xfrm>
        </p:grpSpPr>
        <p:sp>
          <p:nvSpPr>
            <p:cNvPr id="7627" name="Google Shape;7627;p8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32" name="Google Shape;7632;p8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633" name="Google Shape;7633;p84"/>
          <p:cNvGrpSpPr/>
          <p:nvPr/>
        </p:nvGrpSpPr>
        <p:grpSpPr>
          <a:xfrm>
            <a:off x="6834882" y="3698522"/>
            <a:ext cx="1583206" cy="475705"/>
            <a:chOff x="6953919" y="3907920"/>
            <a:chExt cx="1377300" cy="475705"/>
          </a:xfrm>
        </p:grpSpPr>
        <p:cxnSp>
          <p:nvCxnSpPr>
            <p:cNvPr id="7634" name="Google Shape;7634;p8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635" name="Google Shape;7635;p8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636" name="Google Shape;7636;p8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637" name="Google Shape;7637;p8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638" name="Google Shape;7638;p8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639" name="Google Shape;7639;p84"/>
          <p:cNvGrpSpPr/>
          <p:nvPr/>
        </p:nvGrpSpPr>
        <p:grpSpPr>
          <a:xfrm>
            <a:off x="2338470" y="2459668"/>
            <a:ext cx="836286" cy="824529"/>
            <a:chOff x="2389399" y="2595741"/>
            <a:chExt cx="812796" cy="801369"/>
          </a:xfrm>
        </p:grpSpPr>
        <p:grpSp>
          <p:nvGrpSpPr>
            <p:cNvPr id="7640" name="Google Shape;7640;p84"/>
            <p:cNvGrpSpPr/>
            <p:nvPr/>
          </p:nvGrpSpPr>
          <p:grpSpPr>
            <a:xfrm>
              <a:off x="2492145" y="2881565"/>
              <a:ext cx="607300" cy="229751"/>
              <a:chOff x="2492145" y="2881565"/>
              <a:chExt cx="607300" cy="229751"/>
            </a:xfrm>
          </p:grpSpPr>
          <p:sp>
            <p:nvSpPr>
              <p:cNvPr id="7641" name="Google Shape;7641;p8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84"/>
            <p:cNvGrpSpPr/>
            <p:nvPr/>
          </p:nvGrpSpPr>
          <p:grpSpPr>
            <a:xfrm>
              <a:off x="2389399" y="2595741"/>
              <a:ext cx="812796" cy="296825"/>
              <a:chOff x="2389399" y="2595741"/>
              <a:chExt cx="812796" cy="296825"/>
            </a:xfrm>
          </p:grpSpPr>
          <p:grpSp>
            <p:nvGrpSpPr>
              <p:cNvPr id="7645" name="Google Shape;7645;p84"/>
              <p:cNvGrpSpPr/>
              <p:nvPr/>
            </p:nvGrpSpPr>
            <p:grpSpPr>
              <a:xfrm>
                <a:off x="2389399" y="2595741"/>
                <a:ext cx="363638" cy="296825"/>
                <a:chOff x="2389399" y="2595741"/>
                <a:chExt cx="363638" cy="296825"/>
              </a:xfrm>
            </p:grpSpPr>
            <p:grpSp>
              <p:nvGrpSpPr>
                <p:cNvPr id="7646" name="Google Shape;7646;p84"/>
                <p:cNvGrpSpPr/>
                <p:nvPr/>
              </p:nvGrpSpPr>
              <p:grpSpPr>
                <a:xfrm>
                  <a:off x="2493852" y="2794333"/>
                  <a:ext cx="259185" cy="98232"/>
                  <a:chOff x="2493852" y="2794333"/>
                  <a:chExt cx="259185" cy="98232"/>
                </a:xfrm>
              </p:grpSpPr>
              <p:sp>
                <p:nvSpPr>
                  <p:cNvPr id="7647" name="Google Shape;7647;p8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84"/>
                <p:cNvGrpSpPr/>
                <p:nvPr/>
              </p:nvGrpSpPr>
              <p:grpSpPr>
                <a:xfrm>
                  <a:off x="2389399" y="2595741"/>
                  <a:ext cx="224343" cy="182054"/>
                  <a:chOff x="2389399" y="2595741"/>
                  <a:chExt cx="224343" cy="182054"/>
                </a:xfrm>
              </p:grpSpPr>
              <p:sp>
                <p:nvSpPr>
                  <p:cNvPr id="7651" name="Google Shape;7651;p8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3" name="Google Shape;7653;p84"/>
              <p:cNvGrpSpPr/>
              <p:nvPr/>
            </p:nvGrpSpPr>
            <p:grpSpPr>
              <a:xfrm>
                <a:off x="2683630" y="2595741"/>
                <a:ext cx="224334" cy="296825"/>
                <a:chOff x="2683630" y="2595741"/>
                <a:chExt cx="224334" cy="296825"/>
              </a:xfrm>
            </p:grpSpPr>
            <p:grpSp>
              <p:nvGrpSpPr>
                <p:cNvPr id="7654" name="Google Shape;7654;p84"/>
                <p:cNvGrpSpPr/>
                <p:nvPr/>
              </p:nvGrpSpPr>
              <p:grpSpPr>
                <a:xfrm>
                  <a:off x="2788083" y="2794333"/>
                  <a:ext cx="15356" cy="98232"/>
                  <a:chOff x="2788083" y="2794333"/>
                  <a:chExt cx="15356" cy="98232"/>
                </a:xfrm>
              </p:grpSpPr>
              <p:sp>
                <p:nvSpPr>
                  <p:cNvPr id="7655" name="Google Shape;7655;p8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84"/>
                <p:cNvGrpSpPr/>
                <p:nvPr/>
              </p:nvGrpSpPr>
              <p:grpSpPr>
                <a:xfrm>
                  <a:off x="2683630" y="2595741"/>
                  <a:ext cx="224334" cy="182054"/>
                  <a:chOff x="2683630" y="2595741"/>
                  <a:chExt cx="224334" cy="182054"/>
                </a:xfrm>
              </p:grpSpPr>
              <p:sp>
                <p:nvSpPr>
                  <p:cNvPr id="7659" name="Google Shape;7659;p8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1" name="Google Shape;7661;p84"/>
              <p:cNvGrpSpPr/>
              <p:nvPr/>
            </p:nvGrpSpPr>
            <p:grpSpPr>
              <a:xfrm>
                <a:off x="2838475" y="2595741"/>
                <a:ext cx="363719" cy="296825"/>
                <a:chOff x="2838475" y="2595741"/>
                <a:chExt cx="363719" cy="296825"/>
              </a:xfrm>
            </p:grpSpPr>
            <p:grpSp>
              <p:nvGrpSpPr>
                <p:cNvPr id="7662" name="Google Shape;7662;p84"/>
                <p:cNvGrpSpPr/>
                <p:nvPr/>
              </p:nvGrpSpPr>
              <p:grpSpPr>
                <a:xfrm>
                  <a:off x="2838475" y="2794333"/>
                  <a:ext cx="259185" cy="98232"/>
                  <a:chOff x="2838475" y="2794333"/>
                  <a:chExt cx="259185" cy="98232"/>
                </a:xfrm>
              </p:grpSpPr>
              <p:sp>
                <p:nvSpPr>
                  <p:cNvPr id="7663" name="Google Shape;7663;p8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84"/>
                <p:cNvGrpSpPr/>
                <p:nvPr/>
              </p:nvGrpSpPr>
              <p:grpSpPr>
                <a:xfrm>
                  <a:off x="2977852" y="2595741"/>
                  <a:ext cx="224343" cy="182054"/>
                  <a:chOff x="2977852" y="2595741"/>
                  <a:chExt cx="224343" cy="182054"/>
                </a:xfrm>
              </p:grpSpPr>
              <p:sp>
                <p:nvSpPr>
                  <p:cNvPr id="7667" name="Google Shape;7667;p8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669" name="Google Shape;7669;p84"/>
            <p:cNvGrpSpPr/>
            <p:nvPr/>
          </p:nvGrpSpPr>
          <p:grpSpPr>
            <a:xfrm>
              <a:off x="2389399" y="3100241"/>
              <a:ext cx="812796" cy="296869"/>
              <a:chOff x="2389399" y="3100241"/>
              <a:chExt cx="812796" cy="296869"/>
            </a:xfrm>
          </p:grpSpPr>
          <p:grpSp>
            <p:nvGrpSpPr>
              <p:cNvPr id="7670" name="Google Shape;7670;p84"/>
              <p:cNvGrpSpPr/>
              <p:nvPr/>
            </p:nvGrpSpPr>
            <p:grpSpPr>
              <a:xfrm>
                <a:off x="2683630" y="3100241"/>
                <a:ext cx="224334" cy="296869"/>
                <a:chOff x="2683630" y="3100241"/>
                <a:chExt cx="224334" cy="296869"/>
              </a:xfrm>
            </p:grpSpPr>
            <p:grpSp>
              <p:nvGrpSpPr>
                <p:cNvPr id="7671" name="Google Shape;7671;p84"/>
                <p:cNvGrpSpPr/>
                <p:nvPr/>
              </p:nvGrpSpPr>
              <p:grpSpPr>
                <a:xfrm>
                  <a:off x="2788083" y="3100241"/>
                  <a:ext cx="15356" cy="98237"/>
                  <a:chOff x="2788083" y="3100241"/>
                  <a:chExt cx="15356" cy="98237"/>
                </a:xfrm>
              </p:grpSpPr>
              <p:sp>
                <p:nvSpPr>
                  <p:cNvPr id="7672" name="Google Shape;7672;p8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84"/>
                <p:cNvGrpSpPr/>
                <p:nvPr/>
              </p:nvGrpSpPr>
              <p:grpSpPr>
                <a:xfrm>
                  <a:off x="2683630" y="3215065"/>
                  <a:ext cx="224334" cy="182045"/>
                  <a:chOff x="2683630" y="3215065"/>
                  <a:chExt cx="224334" cy="182045"/>
                </a:xfrm>
              </p:grpSpPr>
              <p:sp>
                <p:nvSpPr>
                  <p:cNvPr id="7676" name="Google Shape;7676;p8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8" name="Google Shape;7678;p84"/>
              <p:cNvGrpSpPr/>
              <p:nvPr/>
            </p:nvGrpSpPr>
            <p:grpSpPr>
              <a:xfrm>
                <a:off x="2389399" y="3100241"/>
                <a:ext cx="363638" cy="296869"/>
                <a:chOff x="2389399" y="3100241"/>
                <a:chExt cx="363638" cy="296869"/>
              </a:xfrm>
            </p:grpSpPr>
            <p:grpSp>
              <p:nvGrpSpPr>
                <p:cNvPr id="7679" name="Google Shape;7679;p84"/>
                <p:cNvGrpSpPr/>
                <p:nvPr/>
              </p:nvGrpSpPr>
              <p:grpSpPr>
                <a:xfrm>
                  <a:off x="2493852" y="3100241"/>
                  <a:ext cx="259185" cy="98237"/>
                  <a:chOff x="2493852" y="3100241"/>
                  <a:chExt cx="259185" cy="98237"/>
                </a:xfrm>
              </p:grpSpPr>
              <p:sp>
                <p:nvSpPr>
                  <p:cNvPr id="7680" name="Google Shape;7680;p8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4"/>
                <p:cNvGrpSpPr/>
                <p:nvPr/>
              </p:nvGrpSpPr>
              <p:grpSpPr>
                <a:xfrm>
                  <a:off x="2389399" y="3215065"/>
                  <a:ext cx="224343" cy="182045"/>
                  <a:chOff x="2389399" y="3215065"/>
                  <a:chExt cx="224343" cy="182045"/>
                </a:xfrm>
              </p:grpSpPr>
              <p:sp>
                <p:nvSpPr>
                  <p:cNvPr id="7684" name="Google Shape;7684;p8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6" name="Google Shape;7686;p84"/>
              <p:cNvGrpSpPr/>
              <p:nvPr/>
            </p:nvGrpSpPr>
            <p:grpSpPr>
              <a:xfrm>
                <a:off x="2838475" y="3100241"/>
                <a:ext cx="363719" cy="296869"/>
                <a:chOff x="2838475" y="3100241"/>
                <a:chExt cx="363719" cy="296869"/>
              </a:xfrm>
            </p:grpSpPr>
            <p:grpSp>
              <p:nvGrpSpPr>
                <p:cNvPr id="7687" name="Google Shape;7687;p84"/>
                <p:cNvGrpSpPr/>
                <p:nvPr/>
              </p:nvGrpSpPr>
              <p:grpSpPr>
                <a:xfrm>
                  <a:off x="2838475" y="3100241"/>
                  <a:ext cx="259185" cy="98237"/>
                  <a:chOff x="2838475" y="3100241"/>
                  <a:chExt cx="259185" cy="98237"/>
                </a:xfrm>
              </p:grpSpPr>
              <p:sp>
                <p:nvSpPr>
                  <p:cNvPr id="7688" name="Google Shape;7688;p8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84"/>
                <p:cNvGrpSpPr/>
                <p:nvPr/>
              </p:nvGrpSpPr>
              <p:grpSpPr>
                <a:xfrm>
                  <a:off x="2977852" y="3215065"/>
                  <a:ext cx="224343" cy="182045"/>
                  <a:chOff x="2977852" y="3215065"/>
                  <a:chExt cx="224343" cy="182045"/>
                </a:xfrm>
              </p:grpSpPr>
              <p:sp>
                <p:nvSpPr>
                  <p:cNvPr id="7692" name="Google Shape;7692;p8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697"/>
        <p:cNvGrpSpPr/>
        <p:nvPr/>
      </p:nvGrpSpPr>
      <p:grpSpPr>
        <a:xfrm>
          <a:off x="0" y="0"/>
          <a:ext cx="0" cy="0"/>
          <a:chOff x="0" y="0"/>
          <a:chExt cx="0" cy="0"/>
        </a:xfrm>
      </p:grpSpPr>
      <p:grpSp>
        <p:nvGrpSpPr>
          <p:cNvPr id="7698" name="Google Shape;7698;p85"/>
          <p:cNvGrpSpPr/>
          <p:nvPr/>
        </p:nvGrpSpPr>
        <p:grpSpPr>
          <a:xfrm>
            <a:off x="702088" y="3155922"/>
            <a:ext cx="2390414" cy="1024800"/>
            <a:chOff x="728925" y="3296613"/>
            <a:chExt cx="2390414" cy="1024800"/>
          </a:xfrm>
        </p:grpSpPr>
        <p:grpSp>
          <p:nvGrpSpPr>
            <p:cNvPr id="7699" name="Google Shape;7699;p85"/>
            <p:cNvGrpSpPr/>
            <p:nvPr/>
          </p:nvGrpSpPr>
          <p:grpSpPr>
            <a:xfrm>
              <a:off x="728925" y="3619800"/>
              <a:ext cx="2390414" cy="500893"/>
              <a:chOff x="728925" y="3619800"/>
              <a:chExt cx="2390414" cy="500893"/>
            </a:xfrm>
          </p:grpSpPr>
          <p:sp>
            <p:nvSpPr>
              <p:cNvPr id="7700" name="Google Shape;7700;p8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01" name="Google Shape;7701;p8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02" name="Google Shape;7702;p85"/>
            <p:cNvGrpSpPr/>
            <p:nvPr/>
          </p:nvGrpSpPr>
          <p:grpSpPr>
            <a:xfrm>
              <a:off x="1348050" y="3296613"/>
              <a:ext cx="1706152" cy="1024800"/>
              <a:chOff x="1348050" y="3296613"/>
              <a:chExt cx="1706152" cy="1024800"/>
            </a:xfrm>
          </p:grpSpPr>
          <p:sp>
            <p:nvSpPr>
              <p:cNvPr id="7703" name="Google Shape;7703;p8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04" name="Google Shape;7704;p8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05" name="Google Shape;7705;p8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06" name="Google Shape;7706;p8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07" name="Google Shape;7707;p8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08" name="Google Shape;7708;p85"/>
            <p:cNvGrpSpPr/>
            <p:nvPr/>
          </p:nvGrpSpPr>
          <p:grpSpPr>
            <a:xfrm>
              <a:off x="1455707" y="3654858"/>
              <a:ext cx="1491150" cy="417657"/>
              <a:chOff x="1455707" y="3654858"/>
              <a:chExt cx="1491150" cy="417657"/>
            </a:xfrm>
          </p:grpSpPr>
          <p:sp>
            <p:nvSpPr>
              <p:cNvPr id="7709" name="Google Shape;7709;p8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729" name="Google Shape;7729;p85"/>
          <p:cNvGraphicFramePr/>
          <p:nvPr/>
        </p:nvGraphicFramePr>
        <p:xfrm>
          <a:off x="5937787" y="2153834"/>
          <a:ext cx="3000000" cy="3000000"/>
        </p:xfrm>
        <a:graphic>
          <a:graphicData uri="http://schemas.openxmlformats.org/drawingml/2006/table">
            <a:tbl>
              <a:tblPr>
                <a:noFill/>
                <a:tableStyleId>{C3429041-5987-4496-B38D-84483D43B8F6}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730" name="Google Shape;7730;p85"/>
          <p:cNvGrpSpPr/>
          <p:nvPr/>
        </p:nvGrpSpPr>
        <p:grpSpPr>
          <a:xfrm>
            <a:off x="710464" y="981599"/>
            <a:ext cx="2396505" cy="976502"/>
            <a:chOff x="749309" y="1112739"/>
            <a:chExt cx="2371603" cy="976502"/>
          </a:xfrm>
        </p:grpSpPr>
        <p:grpSp>
          <p:nvGrpSpPr>
            <p:cNvPr id="7731" name="Google Shape;7731;p85"/>
            <p:cNvGrpSpPr/>
            <p:nvPr/>
          </p:nvGrpSpPr>
          <p:grpSpPr>
            <a:xfrm>
              <a:off x="1092126" y="1112739"/>
              <a:ext cx="2028786" cy="975464"/>
              <a:chOff x="1092126" y="1112739"/>
              <a:chExt cx="2028786" cy="975464"/>
            </a:xfrm>
          </p:grpSpPr>
          <p:sp>
            <p:nvSpPr>
              <p:cNvPr id="7732" name="Google Shape;7732;p8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85"/>
            <p:cNvGrpSpPr/>
            <p:nvPr/>
          </p:nvGrpSpPr>
          <p:grpSpPr>
            <a:xfrm>
              <a:off x="749309" y="1112739"/>
              <a:ext cx="314700" cy="975464"/>
              <a:chOff x="749309" y="1112739"/>
              <a:chExt cx="314700" cy="975464"/>
            </a:xfrm>
          </p:grpSpPr>
          <p:sp>
            <p:nvSpPr>
              <p:cNvPr id="7757" name="Google Shape;7757;p8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1" name="Google Shape;7761;p8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765" name="Google Shape;7765;p85"/>
          <p:cNvGraphicFramePr/>
          <p:nvPr/>
        </p:nvGraphicFramePr>
        <p:xfrm>
          <a:off x="5937812" y="981584"/>
          <a:ext cx="3000000" cy="3000000"/>
        </p:xfrm>
        <a:graphic>
          <a:graphicData uri="http://schemas.openxmlformats.org/drawingml/2006/table">
            <a:tbl>
              <a:tblPr>
                <a:noFill/>
                <a:tableStyleId>{C3429041-5987-4496-B38D-84483D43B8F6}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766" name="Google Shape;7766;p85"/>
          <p:cNvGraphicFramePr/>
          <p:nvPr/>
        </p:nvGraphicFramePr>
        <p:xfrm>
          <a:off x="3358675" y="2153834"/>
          <a:ext cx="3000000" cy="3000000"/>
        </p:xfrm>
        <a:graphic>
          <a:graphicData uri="http://schemas.openxmlformats.org/drawingml/2006/table">
            <a:tbl>
              <a:tblPr>
                <a:noFill/>
                <a:tableStyleId>{C3429041-5987-4496-B38D-84483D43B8F6}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767" name="Google Shape;7767;p85"/>
          <p:cNvGrpSpPr/>
          <p:nvPr/>
        </p:nvGrpSpPr>
        <p:grpSpPr>
          <a:xfrm>
            <a:off x="3360661" y="3144795"/>
            <a:ext cx="2363377" cy="1047062"/>
            <a:chOff x="3358399" y="3285485"/>
            <a:chExt cx="2363377" cy="1047062"/>
          </a:xfrm>
        </p:grpSpPr>
        <p:grpSp>
          <p:nvGrpSpPr>
            <p:cNvPr id="7768" name="Google Shape;7768;p85"/>
            <p:cNvGrpSpPr/>
            <p:nvPr/>
          </p:nvGrpSpPr>
          <p:grpSpPr>
            <a:xfrm>
              <a:off x="3358412" y="3285485"/>
              <a:ext cx="2363244" cy="139500"/>
              <a:chOff x="3358412" y="3285485"/>
              <a:chExt cx="2363244" cy="139500"/>
            </a:xfrm>
          </p:grpSpPr>
          <p:sp>
            <p:nvSpPr>
              <p:cNvPr id="7769" name="Google Shape;7769;p8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85"/>
            <p:cNvGrpSpPr/>
            <p:nvPr/>
          </p:nvGrpSpPr>
          <p:grpSpPr>
            <a:xfrm>
              <a:off x="3358412" y="3466996"/>
              <a:ext cx="2363244" cy="139500"/>
              <a:chOff x="3358412" y="3466996"/>
              <a:chExt cx="2363244" cy="139500"/>
            </a:xfrm>
          </p:grpSpPr>
          <p:sp>
            <p:nvSpPr>
              <p:cNvPr id="7775" name="Google Shape;7775;p8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85"/>
            <p:cNvGrpSpPr/>
            <p:nvPr/>
          </p:nvGrpSpPr>
          <p:grpSpPr>
            <a:xfrm>
              <a:off x="3358412" y="3648507"/>
              <a:ext cx="2363244" cy="139500"/>
              <a:chOff x="3358412" y="3648507"/>
              <a:chExt cx="2363244" cy="139500"/>
            </a:xfrm>
          </p:grpSpPr>
          <p:sp>
            <p:nvSpPr>
              <p:cNvPr id="7781" name="Google Shape;7781;p8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85"/>
            <p:cNvGrpSpPr/>
            <p:nvPr/>
          </p:nvGrpSpPr>
          <p:grpSpPr>
            <a:xfrm>
              <a:off x="3358412" y="3830018"/>
              <a:ext cx="2363244" cy="139500"/>
              <a:chOff x="3358412" y="3830018"/>
              <a:chExt cx="2363244" cy="139500"/>
            </a:xfrm>
          </p:grpSpPr>
          <p:sp>
            <p:nvSpPr>
              <p:cNvPr id="7787" name="Google Shape;7787;p8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85"/>
            <p:cNvGrpSpPr/>
            <p:nvPr/>
          </p:nvGrpSpPr>
          <p:grpSpPr>
            <a:xfrm>
              <a:off x="3358399" y="4011514"/>
              <a:ext cx="2363377" cy="139537"/>
              <a:chOff x="3294800" y="4134603"/>
              <a:chExt cx="2638876" cy="152400"/>
            </a:xfrm>
          </p:grpSpPr>
          <p:sp>
            <p:nvSpPr>
              <p:cNvPr id="7793" name="Google Shape;7793;p8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85"/>
            <p:cNvGrpSpPr/>
            <p:nvPr/>
          </p:nvGrpSpPr>
          <p:grpSpPr>
            <a:xfrm>
              <a:off x="3358399" y="4193010"/>
              <a:ext cx="2363377" cy="139537"/>
              <a:chOff x="3294800" y="4134603"/>
              <a:chExt cx="2638876" cy="152400"/>
            </a:xfrm>
          </p:grpSpPr>
          <p:sp>
            <p:nvSpPr>
              <p:cNvPr id="7799" name="Google Shape;7799;p8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04" name="Google Shape;7804;p85"/>
          <p:cNvGraphicFramePr/>
          <p:nvPr/>
        </p:nvGraphicFramePr>
        <p:xfrm>
          <a:off x="711463" y="2153834"/>
          <a:ext cx="3000000" cy="3000000"/>
        </p:xfrm>
        <a:graphic>
          <a:graphicData uri="http://schemas.openxmlformats.org/drawingml/2006/table">
            <a:tbl>
              <a:tblPr>
                <a:noFill/>
                <a:tableStyleId>{C3429041-5987-4496-B38D-84483D43B8F6}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805" name="Google Shape;7805;p85"/>
          <p:cNvGrpSpPr/>
          <p:nvPr/>
        </p:nvGrpSpPr>
        <p:grpSpPr>
          <a:xfrm>
            <a:off x="4161132" y="2557649"/>
            <a:ext cx="1302095" cy="60959"/>
            <a:chOff x="3558802" y="4011427"/>
            <a:chExt cx="1866000" cy="111300"/>
          </a:xfrm>
        </p:grpSpPr>
        <p:sp>
          <p:nvSpPr>
            <p:cNvPr id="7806" name="Google Shape;7806;p8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85"/>
          <p:cNvGrpSpPr/>
          <p:nvPr/>
        </p:nvGrpSpPr>
        <p:grpSpPr>
          <a:xfrm>
            <a:off x="4706620" y="2839808"/>
            <a:ext cx="914340" cy="60959"/>
            <a:chOff x="3558802" y="4011427"/>
            <a:chExt cx="1866000" cy="111300"/>
          </a:xfrm>
        </p:grpSpPr>
        <p:sp>
          <p:nvSpPr>
            <p:cNvPr id="7809" name="Google Shape;7809;p8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85"/>
          <p:cNvGrpSpPr/>
          <p:nvPr/>
        </p:nvGrpSpPr>
        <p:grpSpPr>
          <a:xfrm>
            <a:off x="5871419" y="3167606"/>
            <a:ext cx="2522867" cy="1001454"/>
            <a:chOff x="1904318" y="789980"/>
            <a:chExt cx="1489472" cy="606868"/>
          </a:xfrm>
        </p:grpSpPr>
        <p:cxnSp>
          <p:nvCxnSpPr>
            <p:cNvPr id="7812" name="Google Shape;7812;p8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13" name="Google Shape;7813;p8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14" name="Google Shape;7814;p8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815" name="Google Shape;7815;p8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816" name="Google Shape;7816;p8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817" name="Google Shape;7817;p8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818" name="Google Shape;7818;p8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819" name="Google Shape;7819;p8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826" name="Google Shape;7826;p8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827" name="Google Shape;7827;p8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828" name="Google Shape;7828;p8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85"/>
          <p:cNvGrpSpPr/>
          <p:nvPr/>
        </p:nvGrpSpPr>
        <p:grpSpPr>
          <a:xfrm>
            <a:off x="3355824" y="951642"/>
            <a:ext cx="2363393" cy="1005865"/>
            <a:chOff x="3292400" y="1193188"/>
            <a:chExt cx="2615240" cy="1131075"/>
          </a:xfrm>
        </p:grpSpPr>
        <p:sp>
          <p:nvSpPr>
            <p:cNvPr id="7830" name="Google Shape;7830;p8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31" name="Google Shape;7831;p8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32" name="Google Shape;7832;p8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833" name="Google Shape;7833;p8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834" name="Google Shape;7834;p8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835" name="Google Shape;7835;p8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836" name="Google Shape;7836;p8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837" name="Google Shape;7837;p8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838" name="Google Shape;7838;p8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839" name="Google Shape;7839;p8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840" name="Google Shape;7840;p8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841" name="Google Shape;7841;p8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842" name="Google Shape;7842;p8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843" name="Google Shape;7843;p8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844" name="Google Shape;7844;p85"/>
            <p:cNvGrpSpPr/>
            <p:nvPr/>
          </p:nvGrpSpPr>
          <p:grpSpPr>
            <a:xfrm>
              <a:off x="3748438" y="1378608"/>
              <a:ext cx="2159202" cy="903971"/>
              <a:chOff x="1683525" y="2179850"/>
              <a:chExt cx="4519050" cy="2134525"/>
            </a:xfrm>
          </p:grpSpPr>
          <p:sp>
            <p:nvSpPr>
              <p:cNvPr id="7845" name="Google Shape;7845;p8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46" name="Google Shape;7846;p8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47" name="Google Shape;7847;p8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48" name="Google Shape;7848;p8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49" name="Google Shape;7849;p8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50" name="Google Shape;7850;p8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51" name="Google Shape;7851;p8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52" name="Google Shape;7852;p8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53" name="Google Shape;7853;p8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54" name="Google Shape;7854;p8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55" name="Google Shape;7855;p8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56" name="Google Shape;7856;p8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860"/>
        <p:cNvGrpSpPr/>
        <p:nvPr/>
      </p:nvGrpSpPr>
      <p:grpSpPr>
        <a:xfrm>
          <a:off x="0" y="0"/>
          <a:ext cx="0" cy="0"/>
          <a:chOff x="0" y="0"/>
          <a:chExt cx="0" cy="0"/>
        </a:xfrm>
      </p:grpSpPr>
      <p:grpSp>
        <p:nvGrpSpPr>
          <p:cNvPr id="7861" name="Google Shape;7861;p86"/>
          <p:cNvGrpSpPr/>
          <p:nvPr/>
        </p:nvGrpSpPr>
        <p:grpSpPr>
          <a:xfrm>
            <a:off x="4796690" y="970936"/>
            <a:ext cx="745431" cy="718863"/>
            <a:chOff x="4249973" y="1201875"/>
            <a:chExt cx="1958568" cy="1888762"/>
          </a:xfrm>
        </p:grpSpPr>
        <p:sp>
          <p:nvSpPr>
            <p:cNvPr id="7862" name="Google Shape;7862;p8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3" name="Google Shape;7863;p86"/>
            <p:cNvGrpSpPr/>
            <p:nvPr/>
          </p:nvGrpSpPr>
          <p:grpSpPr>
            <a:xfrm>
              <a:off x="5853086" y="1789142"/>
              <a:ext cx="355454" cy="1048099"/>
              <a:chOff x="5576108" y="2016725"/>
              <a:chExt cx="565200" cy="1666560"/>
            </a:xfrm>
          </p:grpSpPr>
          <p:sp>
            <p:nvSpPr>
              <p:cNvPr id="7864" name="Google Shape;7864;p8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865" name="Google Shape;7865;p8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86"/>
            <p:cNvGrpSpPr/>
            <p:nvPr/>
          </p:nvGrpSpPr>
          <p:grpSpPr>
            <a:xfrm>
              <a:off x="4869455" y="2691676"/>
              <a:ext cx="1013897" cy="398961"/>
              <a:chOff x="4012057" y="3451825"/>
              <a:chExt cx="1612175" cy="634379"/>
            </a:xfrm>
          </p:grpSpPr>
          <p:sp>
            <p:nvSpPr>
              <p:cNvPr id="7867" name="Google Shape;7867;p8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868" name="Google Shape;7868;p8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86"/>
            <p:cNvGrpSpPr/>
            <p:nvPr/>
          </p:nvGrpSpPr>
          <p:grpSpPr>
            <a:xfrm>
              <a:off x="4276937" y="2155961"/>
              <a:ext cx="651965" cy="891358"/>
              <a:chOff x="3069908" y="2599997"/>
              <a:chExt cx="1036675" cy="1417328"/>
            </a:xfrm>
          </p:grpSpPr>
          <p:sp>
            <p:nvSpPr>
              <p:cNvPr id="7870" name="Google Shape;7870;p8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871" name="Google Shape;7871;p8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86"/>
            <p:cNvGrpSpPr/>
            <p:nvPr/>
          </p:nvGrpSpPr>
          <p:grpSpPr>
            <a:xfrm>
              <a:off x="5054918" y="1201875"/>
              <a:ext cx="999548" cy="602711"/>
              <a:chOff x="4306958" y="1082925"/>
              <a:chExt cx="1589359" cy="958358"/>
            </a:xfrm>
          </p:grpSpPr>
          <p:sp>
            <p:nvSpPr>
              <p:cNvPr id="7873" name="Google Shape;7873;p8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874" name="Google Shape;7874;p8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86"/>
            <p:cNvGrpSpPr/>
            <p:nvPr/>
          </p:nvGrpSpPr>
          <p:grpSpPr>
            <a:xfrm>
              <a:off x="4249973" y="1303451"/>
              <a:ext cx="799317" cy="841334"/>
              <a:chOff x="3027033" y="1244439"/>
              <a:chExt cx="1270977" cy="1337786"/>
            </a:xfrm>
          </p:grpSpPr>
          <p:sp>
            <p:nvSpPr>
              <p:cNvPr id="7876" name="Google Shape;7876;p8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877" name="Google Shape;7877;p8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8" name="Google Shape;7878;p86"/>
          <p:cNvGrpSpPr/>
          <p:nvPr/>
        </p:nvGrpSpPr>
        <p:grpSpPr>
          <a:xfrm>
            <a:off x="713063" y="1849386"/>
            <a:ext cx="761767" cy="729896"/>
            <a:chOff x="2657744" y="2337745"/>
            <a:chExt cx="832987" cy="798137"/>
          </a:xfrm>
        </p:grpSpPr>
        <p:sp>
          <p:nvSpPr>
            <p:cNvPr id="7879" name="Google Shape;7879;p8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86"/>
          <p:cNvGrpSpPr/>
          <p:nvPr/>
        </p:nvGrpSpPr>
        <p:grpSpPr>
          <a:xfrm>
            <a:off x="3224027" y="1852592"/>
            <a:ext cx="685569" cy="723586"/>
            <a:chOff x="3398134" y="2057755"/>
            <a:chExt cx="704087" cy="743130"/>
          </a:xfrm>
        </p:grpSpPr>
        <p:grpSp>
          <p:nvGrpSpPr>
            <p:cNvPr id="7886" name="Google Shape;7886;p86"/>
            <p:cNvGrpSpPr/>
            <p:nvPr/>
          </p:nvGrpSpPr>
          <p:grpSpPr>
            <a:xfrm>
              <a:off x="3398134" y="2290183"/>
              <a:ext cx="315300" cy="219900"/>
              <a:chOff x="3398134" y="2290183"/>
              <a:chExt cx="315300" cy="219900"/>
            </a:xfrm>
          </p:grpSpPr>
          <p:sp>
            <p:nvSpPr>
              <p:cNvPr id="7887" name="Google Shape;7887;p8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88" name="Google Shape;7888;p86"/>
              <p:cNvCxnSpPr>
                <a:stCxn id="788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889" name="Google Shape;7889;p86"/>
            <p:cNvGrpSpPr/>
            <p:nvPr/>
          </p:nvGrpSpPr>
          <p:grpSpPr>
            <a:xfrm>
              <a:off x="3547823" y="2467358"/>
              <a:ext cx="219900" cy="333527"/>
              <a:chOff x="3547823" y="2467358"/>
              <a:chExt cx="219900" cy="333527"/>
            </a:xfrm>
          </p:grpSpPr>
          <p:sp>
            <p:nvSpPr>
              <p:cNvPr id="7890" name="Google Shape;7890;p8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91" name="Google Shape;7891;p8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892" name="Google Shape;7892;p86"/>
            <p:cNvGrpSpPr/>
            <p:nvPr/>
          </p:nvGrpSpPr>
          <p:grpSpPr>
            <a:xfrm>
              <a:off x="3734138" y="2467358"/>
              <a:ext cx="219900" cy="333527"/>
              <a:chOff x="3734138" y="2467358"/>
              <a:chExt cx="219900" cy="333527"/>
            </a:xfrm>
          </p:grpSpPr>
          <p:sp>
            <p:nvSpPr>
              <p:cNvPr id="7893" name="Google Shape;7893;p8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94" name="Google Shape;7894;p8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895" name="Google Shape;7895;p86"/>
            <p:cNvGrpSpPr/>
            <p:nvPr/>
          </p:nvGrpSpPr>
          <p:grpSpPr>
            <a:xfrm>
              <a:off x="3787560" y="2288011"/>
              <a:ext cx="314661" cy="219900"/>
              <a:chOff x="3787560" y="2288011"/>
              <a:chExt cx="314661" cy="219900"/>
            </a:xfrm>
          </p:grpSpPr>
          <p:sp>
            <p:nvSpPr>
              <p:cNvPr id="7896" name="Google Shape;7896;p8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97" name="Google Shape;7897;p8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898" name="Google Shape;7898;p86"/>
            <p:cNvGrpSpPr/>
            <p:nvPr/>
          </p:nvGrpSpPr>
          <p:grpSpPr>
            <a:xfrm>
              <a:off x="3637290" y="2057755"/>
              <a:ext cx="219900" cy="335499"/>
              <a:chOff x="3637290" y="2057755"/>
              <a:chExt cx="219900" cy="335499"/>
            </a:xfrm>
          </p:grpSpPr>
          <p:sp>
            <p:nvSpPr>
              <p:cNvPr id="7899" name="Google Shape;7899;p8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00" name="Google Shape;7900;p8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901" name="Google Shape;7901;p86"/>
          <p:cNvGrpSpPr/>
          <p:nvPr/>
        </p:nvGrpSpPr>
        <p:grpSpPr>
          <a:xfrm>
            <a:off x="4899249" y="1859288"/>
            <a:ext cx="710153" cy="710153"/>
            <a:chOff x="5007123" y="2079403"/>
            <a:chExt cx="687600" cy="687600"/>
          </a:xfrm>
        </p:grpSpPr>
        <p:sp>
          <p:nvSpPr>
            <p:cNvPr id="7902" name="Google Shape;7902;p8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86"/>
          <p:cNvGrpSpPr/>
          <p:nvPr/>
        </p:nvGrpSpPr>
        <p:grpSpPr>
          <a:xfrm>
            <a:off x="5708687" y="1853794"/>
            <a:ext cx="720998" cy="721183"/>
            <a:chOff x="5797446" y="2063053"/>
            <a:chExt cx="698100" cy="698280"/>
          </a:xfrm>
        </p:grpSpPr>
        <p:sp>
          <p:nvSpPr>
            <p:cNvPr id="7907" name="Google Shape;7907;p8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86"/>
          <p:cNvGrpSpPr/>
          <p:nvPr/>
        </p:nvGrpSpPr>
        <p:grpSpPr>
          <a:xfrm>
            <a:off x="8153834" y="3499399"/>
            <a:ext cx="280585" cy="673164"/>
            <a:chOff x="8075075" y="3754290"/>
            <a:chExt cx="255612" cy="613194"/>
          </a:xfrm>
        </p:grpSpPr>
        <p:grpSp>
          <p:nvGrpSpPr>
            <p:cNvPr id="7912" name="Google Shape;7912;p86"/>
            <p:cNvGrpSpPr/>
            <p:nvPr/>
          </p:nvGrpSpPr>
          <p:grpSpPr>
            <a:xfrm>
              <a:off x="8075075" y="3754290"/>
              <a:ext cx="255612" cy="613194"/>
              <a:chOff x="8075075" y="3754290"/>
              <a:chExt cx="255612" cy="613194"/>
            </a:xfrm>
          </p:grpSpPr>
          <p:sp>
            <p:nvSpPr>
              <p:cNvPr id="7913" name="Google Shape;7913;p8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5" name="Google Shape;7915;p8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86"/>
          <p:cNvGrpSpPr/>
          <p:nvPr/>
        </p:nvGrpSpPr>
        <p:grpSpPr>
          <a:xfrm>
            <a:off x="5270892" y="3488196"/>
            <a:ext cx="470352" cy="683745"/>
            <a:chOff x="1697726" y="3244179"/>
            <a:chExt cx="788124" cy="1146069"/>
          </a:xfrm>
        </p:grpSpPr>
        <p:sp>
          <p:nvSpPr>
            <p:cNvPr id="7917" name="Google Shape;7917;p8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9" name="Google Shape;7919;p86"/>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0" name="Google Shape;7920;p86"/>
          <p:cNvGrpSpPr/>
          <p:nvPr/>
        </p:nvGrpSpPr>
        <p:grpSpPr>
          <a:xfrm>
            <a:off x="5892043" y="3499398"/>
            <a:ext cx="293891" cy="293845"/>
            <a:chOff x="6134814" y="3754290"/>
            <a:chExt cx="293891" cy="293845"/>
          </a:xfrm>
        </p:grpSpPr>
        <p:sp>
          <p:nvSpPr>
            <p:cNvPr id="7921" name="Google Shape;7921;p8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86"/>
          <p:cNvGrpSpPr/>
          <p:nvPr/>
        </p:nvGrpSpPr>
        <p:grpSpPr>
          <a:xfrm>
            <a:off x="5892043" y="3878069"/>
            <a:ext cx="293891" cy="293891"/>
            <a:chOff x="6134814" y="4086186"/>
            <a:chExt cx="293891" cy="293891"/>
          </a:xfrm>
        </p:grpSpPr>
        <p:sp>
          <p:nvSpPr>
            <p:cNvPr id="7924" name="Google Shape;7924;p8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6" name="Google Shape;7926;p86"/>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6"/>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86"/>
          <p:cNvGrpSpPr/>
          <p:nvPr/>
        </p:nvGrpSpPr>
        <p:grpSpPr>
          <a:xfrm>
            <a:off x="7817018" y="2706762"/>
            <a:ext cx="622883" cy="621944"/>
            <a:chOff x="1187048" y="238125"/>
            <a:chExt cx="5256397" cy="5248476"/>
          </a:xfrm>
        </p:grpSpPr>
        <p:sp>
          <p:nvSpPr>
            <p:cNvPr id="7929" name="Google Shape;7929;p8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86"/>
          <p:cNvGrpSpPr/>
          <p:nvPr/>
        </p:nvGrpSpPr>
        <p:grpSpPr>
          <a:xfrm>
            <a:off x="2274123" y="2716370"/>
            <a:ext cx="1310987" cy="612407"/>
            <a:chOff x="238125" y="1188750"/>
            <a:chExt cx="7140450" cy="3335550"/>
          </a:xfrm>
        </p:grpSpPr>
        <p:sp>
          <p:nvSpPr>
            <p:cNvPr id="7934" name="Google Shape;7934;p8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86"/>
          <p:cNvGrpSpPr/>
          <p:nvPr/>
        </p:nvGrpSpPr>
        <p:grpSpPr>
          <a:xfrm>
            <a:off x="6599995" y="2706925"/>
            <a:ext cx="1110299" cy="621702"/>
            <a:chOff x="238125" y="1335475"/>
            <a:chExt cx="5418735" cy="3034175"/>
          </a:xfrm>
        </p:grpSpPr>
        <p:sp>
          <p:nvSpPr>
            <p:cNvPr id="7940" name="Google Shape;7940;p8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86"/>
          <p:cNvGrpSpPr/>
          <p:nvPr/>
        </p:nvGrpSpPr>
        <p:grpSpPr>
          <a:xfrm>
            <a:off x="5417655" y="2703822"/>
            <a:ext cx="1074451" cy="627181"/>
            <a:chOff x="5359127" y="2910889"/>
            <a:chExt cx="1097723" cy="640831"/>
          </a:xfrm>
        </p:grpSpPr>
        <p:grpSp>
          <p:nvGrpSpPr>
            <p:cNvPr id="7944" name="Google Shape;7944;p86"/>
            <p:cNvGrpSpPr/>
            <p:nvPr/>
          </p:nvGrpSpPr>
          <p:grpSpPr>
            <a:xfrm>
              <a:off x="5929791" y="3263088"/>
              <a:ext cx="527060" cy="287097"/>
              <a:chOff x="5929791" y="3263088"/>
              <a:chExt cx="527060" cy="287097"/>
            </a:xfrm>
          </p:grpSpPr>
          <p:sp>
            <p:nvSpPr>
              <p:cNvPr id="7945" name="Google Shape;7945;p8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946" name="Google Shape;7946;p8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947" name="Google Shape;7947;p86"/>
            <p:cNvGrpSpPr/>
            <p:nvPr/>
          </p:nvGrpSpPr>
          <p:grpSpPr>
            <a:xfrm>
              <a:off x="5359127" y="3263089"/>
              <a:ext cx="526428" cy="288631"/>
              <a:chOff x="5359127" y="3263089"/>
              <a:chExt cx="526428" cy="288631"/>
            </a:xfrm>
          </p:grpSpPr>
          <p:sp>
            <p:nvSpPr>
              <p:cNvPr id="7948" name="Google Shape;7948;p8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949" name="Google Shape;7949;p8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950" name="Google Shape;7950;p86"/>
            <p:cNvGrpSpPr/>
            <p:nvPr/>
          </p:nvGrpSpPr>
          <p:grpSpPr>
            <a:xfrm>
              <a:off x="5551525" y="2910889"/>
              <a:ext cx="520901" cy="610283"/>
              <a:chOff x="5551525" y="2910889"/>
              <a:chExt cx="520901" cy="610283"/>
            </a:xfrm>
          </p:grpSpPr>
          <p:sp>
            <p:nvSpPr>
              <p:cNvPr id="7951" name="Google Shape;7951;p8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952" name="Google Shape;7952;p8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953" name="Google Shape;7953;p86"/>
            <p:cNvGrpSpPr/>
            <p:nvPr/>
          </p:nvGrpSpPr>
          <p:grpSpPr>
            <a:xfrm>
              <a:off x="5743962" y="2919100"/>
              <a:ext cx="623674" cy="284502"/>
              <a:chOff x="5743962" y="2919100"/>
              <a:chExt cx="623674" cy="284502"/>
            </a:xfrm>
          </p:grpSpPr>
          <p:sp>
            <p:nvSpPr>
              <p:cNvPr id="7954" name="Google Shape;7954;p8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955" name="Google Shape;7955;p8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956" name="Google Shape;7956;p86"/>
          <p:cNvGrpSpPr/>
          <p:nvPr/>
        </p:nvGrpSpPr>
        <p:grpSpPr>
          <a:xfrm>
            <a:off x="7568868" y="1854534"/>
            <a:ext cx="874976" cy="719600"/>
            <a:chOff x="7608988" y="2093194"/>
            <a:chExt cx="817276" cy="672147"/>
          </a:xfrm>
        </p:grpSpPr>
        <p:cxnSp>
          <p:nvCxnSpPr>
            <p:cNvPr id="7957" name="Google Shape;7957;p8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958" name="Google Shape;7958;p8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959" name="Google Shape;7959;p8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960" name="Google Shape;7960;p8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961" name="Google Shape;7961;p8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962" name="Google Shape;7962;p8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963" name="Google Shape;7963;p86"/>
            <p:cNvGrpSpPr/>
            <p:nvPr/>
          </p:nvGrpSpPr>
          <p:grpSpPr>
            <a:xfrm>
              <a:off x="7721175" y="2093194"/>
              <a:ext cx="599587" cy="623846"/>
              <a:chOff x="7721175" y="2093194"/>
              <a:chExt cx="599587" cy="623846"/>
            </a:xfrm>
          </p:grpSpPr>
          <p:grpSp>
            <p:nvGrpSpPr>
              <p:cNvPr id="7964" name="Google Shape;7964;p86"/>
              <p:cNvGrpSpPr/>
              <p:nvPr/>
            </p:nvGrpSpPr>
            <p:grpSpPr>
              <a:xfrm>
                <a:off x="7721175" y="2093194"/>
                <a:ext cx="291605" cy="623846"/>
                <a:chOff x="9405575" y="2061418"/>
                <a:chExt cx="291605" cy="623846"/>
              </a:xfrm>
            </p:grpSpPr>
            <p:sp>
              <p:nvSpPr>
                <p:cNvPr id="7965" name="Google Shape;7965;p8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6"/>
              <p:cNvGrpSpPr/>
              <p:nvPr/>
            </p:nvGrpSpPr>
            <p:grpSpPr>
              <a:xfrm flipH="1">
                <a:off x="8029157" y="2093194"/>
                <a:ext cx="291605" cy="623846"/>
                <a:chOff x="9405575" y="2061418"/>
                <a:chExt cx="291605" cy="623846"/>
              </a:xfrm>
            </p:grpSpPr>
            <p:sp>
              <p:nvSpPr>
                <p:cNvPr id="7973" name="Google Shape;7973;p8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80" name="Google Shape;7980;p86"/>
          <p:cNvGrpSpPr/>
          <p:nvPr/>
        </p:nvGrpSpPr>
        <p:grpSpPr>
          <a:xfrm>
            <a:off x="4013304" y="970936"/>
            <a:ext cx="712557" cy="785901"/>
            <a:chOff x="4206459" y="1191441"/>
            <a:chExt cx="712557" cy="785901"/>
          </a:xfrm>
        </p:grpSpPr>
        <p:sp>
          <p:nvSpPr>
            <p:cNvPr id="7981" name="Google Shape;7981;p8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5" name="Google Shape;7985;p86"/>
            <p:cNvGrpSpPr/>
            <p:nvPr/>
          </p:nvGrpSpPr>
          <p:grpSpPr>
            <a:xfrm>
              <a:off x="4644280" y="1290523"/>
              <a:ext cx="143716" cy="29463"/>
              <a:chOff x="4644280" y="1290523"/>
              <a:chExt cx="143716" cy="29463"/>
            </a:xfrm>
          </p:grpSpPr>
          <p:sp>
            <p:nvSpPr>
              <p:cNvPr id="7986" name="Google Shape;7986;p8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86"/>
            <p:cNvGrpSpPr/>
            <p:nvPr/>
          </p:nvGrpSpPr>
          <p:grpSpPr>
            <a:xfrm>
              <a:off x="4356567" y="1191441"/>
              <a:ext cx="143690" cy="29488"/>
              <a:chOff x="4356567" y="1191441"/>
              <a:chExt cx="143690" cy="29488"/>
            </a:xfrm>
          </p:grpSpPr>
          <p:sp>
            <p:nvSpPr>
              <p:cNvPr id="7991" name="Google Shape;7991;p8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86"/>
            <p:cNvGrpSpPr/>
            <p:nvPr/>
          </p:nvGrpSpPr>
          <p:grpSpPr>
            <a:xfrm>
              <a:off x="4339009" y="1863727"/>
              <a:ext cx="143703" cy="29476"/>
              <a:chOff x="4339009" y="1863727"/>
              <a:chExt cx="143703" cy="29476"/>
            </a:xfrm>
          </p:grpSpPr>
          <p:sp>
            <p:nvSpPr>
              <p:cNvPr id="7996" name="Google Shape;7996;p8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86"/>
            <p:cNvGrpSpPr/>
            <p:nvPr/>
          </p:nvGrpSpPr>
          <p:grpSpPr>
            <a:xfrm>
              <a:off x="4206459" y="1607315"/>
              <a:ext cx="29539" cy="142899"/>
              <a:chOff x="4206459" y="1607315"/>
              <a:chExt cx="29539" cy="142899"/>
            </a:xfrm>
          </p:grpSpPr>
          <p:sp>
            <p:nvSpPr>
              <p:cNvPr id="8001" name="Google Shape;8001;p8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5" name="Google Shape;8005;p8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9" name="Google Shape;8009;p86"/>
            <p:cNvGrpSpPr/>
            <p:nvPr/>
          </p:nvGrpSpPr>
          <p:grpSpPr>
            <a:xfrm>
              <a:off x="4889463" y="1423737"/>
              <a:ext cx="29552" cy="142899"/>
              <a:chOff x="4889463" y="1423737"/>
              <a:chExt cx="29552" cy="142899"/>
            </a:xfrm>
          </p:grpSpPr>
          <p:sp>
            <p:nvSpPr>
              <p:cNvPr id="8010" name="Google Shape;8010;p8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86"/>
            <p:cNvGrpSpPr/>
            <p:nvPr/>
          </p:nvGrpSpPr>
          <p:grpSpPr>
            <a:xfrm>
              <a:off x="4771663" y="1876896"/>
              <a:ext cx="108651" cy="100447"/>
              <a:chOff x="4771663" y="1876896"/>
              <a:chExt cx="108651" cy="100447"/>
            </a:xfrm>
          </p:grpSpPr>
          <p:sp>
            <p:nvSpPr>
              <p:cNvPr id="8015" name="Google Shape;8015;p8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9" name="Google Shape;8019;p86"/>
          <p:cNvGrpSpPr/>
          <p:nvPr/>
        </p:nvGrpSpPr>
        <p:grpSpPr>
          <a:xfrm>
            <a:off x="4008780" y="1854159"/>
            <a:ext cx="791287" cy="720350"/>
            <a:chOff x="267375" y="1071875"/>
            <a:chExt cx="470500" cy="428550"/>
          </a:xfrm>
        </p:grpSpPr>
        <p:sp>
          <p:nvSpPr>
            <p:cNvPr id="8020" name="Google Shape;8020;p8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86"/>
          <p:cNvGrpSpPr/>
          <p:nvPr/>
        </p:nvGrpSpPr>
        <p:grpSpPr>
          <a:xfrm>
            <a:off x="709275" y="3498789"/>
            <a:ext cx="1408444" cy="673166"/>
            <a:chOff x="712664" y="3693287"/>
            <a:chExt cx="1460738" cy="698160"/>
          </a:xfrm>
        </p:grpSpPr>
        <p:grpSp>
          <p:nvGrpSpPr>
            <p:cNvPr id="8029" name="Google Shape;8029;p86"/>
            <p:cNvGrpSpPr/>
            <p:nvPr/>
          </p:nvGrpSpPr>
          <p:grpSpPr>
            <a:xfrm>
              <a:off x="1380079" y="4133090"/>
              <a:ext cx="234048" cy="258099"/>
              <a:chOff x="1380079" y="4133090"/>
              <a:chExt cx="234048" cy="258099"/>
            </a:xfrm>
          </p:grpSpPr>
          <p:sp>
            <p:nvSpPr>
              <p:cNvPr id="8030" name="Google Shape;8030;p8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86"/>
            <p:cNvGrpSpPr/>
            <p:nvPr/>
          </p:nvGrpSpPr>
          <p:grpSpPr>
            <a:xfrm>
              <a:off x="884610" y="3864082"/>
              <a:ext cx="1118566" cy="527275"/>
              <a:chOff x="890961" y="3865463"/>
              <a:chExt cx="1115221" cy="525698"/>
            </a:xfrm>
          </p:grpSpPr>
          <p:sp>
            <p:nvSpPr>
              <p:cNvPr id="8034" name="Google Shape;8034;p8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86"/>
            <p:cNvGrpSpPr/>
            <p:nvPr/>
          </p:nvGrpSpPr>
          <p:grpSpPr>
            <a:xfrm>
              <a:off x="712664" y="3693287"/>
              <a:ext cx="1460738" cy="698160"/>
              <a:chOff x="712664" y="3693025"/>
              <a:chExt cx="1460738" cy="698160"/>
            </a:xfrm>
          </p:grpSpPr>
          <p:sp>
            <p:nvSpPr>
              <p:cNvPr id="8038" name="Google Shape;8038;p8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4" name="Google Shape;8044;p86"/>
          <p:cNvGrpSpPr/>
          <p:nvPr/>
        </p:nvGrpSpPr>
        <p:grpSpPr>
          <a:xfrm>
            <a:off x="3146990" y="970936"/>
            <a:ext cx="795485" cy="738831"/>
            <a:chOff x="3348603" y="1236445"/>
            <a:chExt cx="749256" cy="695894"/>
          </a:xfrm>
        </p:grpSpPr>
        <p:grpSp>
          <p:nvGrpSpPr>
            <p:cNvPr id="8045" name="Google Shape;8045;p86"/>
            <p:cNvGrpSpPr/>
            <p:nvPr/>
          </p:nvGrpSpPr>
          <p:grpSpPr>
            <a:xfrm>
              <a:off x="3583779" y="1236445"/>
              <a:ext cx="293795" cy="285811"/>
              <a:chOff x="3750225" y="1774000"/>
              <a:chExt cx="149575" cy="145525"/>
            </a:xfrm>
          </p:grpSpPr>
          <p:sp>
            <p:nvSpPr>
              <p:cNvPr id="8046" name="Google Shape;8046;p8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86"/>
            <p:cNvGrpSpPr/>
            <p:nvPr/>
          </p:nvGrpSpPr>
          <p:grpSpPr>
            <a:xfrm>
              <a:off x="3775534" y="1462599"/>
              <a:ext cx="322325" cy="285958"/>
              <a:chOff x="3847850" y="1889150"/>
              <a:chExt cx="164100" cy="145600"/>
            </a:xfrm>
          </p:grpSpPr>
          <p:sp>
            <p:nvSpPr>
              <p:cNvPr id="8049" name="Google Shape;8049;p8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86"/>
            <p:cNvGrpSpPr/>
            <p:nvPr/>
          </p:nvGrpSpPr>
          <p:grpSpPr>
            <a:xfrm>
              <a:off x="3545329" y="1646528"/>
              <a:ext cx="293746" cy="285811"/>
              <a:chOff x="3730650" y="1982800"/>
              <a:chExt cx="149550" cy="145525"/>
            </a:xfrm>
          </p:grpSpPr>
          <p:sp>
            <p:nvSpPr>
              <p:cNvPr id="8052" name="Google Shape;8052;p8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86"/>
            <p:cNvGrpSpPr/>
            <p:nvPr/>
          </p:nvGrpSpPr>
          <p:grpSpPr>
            <a:xfrm>
              <a:off x="3348603" y="1415046"/>
              <a:ext cx="294384" cy="284387"/>
              <a:chOff x="3630494" y="1864938"/>
              <a:chExt cx="149875" cy="144800"/>
            </a:xfrm>
          </p:grpSpPr>
          <p:sp>
            <p:nvSpPr>
              <p:cNvPr id="8055" name="Google Shape;8055;p8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7" name="Google Shape;8057;p86"/>
          <p:cNvGrpSpPr/>
          <p:nvPr/>
        </p:nvGrpSpPr>
        <p:grpSpPr>
          <a:xfrm>
            <a:off x="2268517" y="3493832"/>
            <a:ext cx="1324924" cy="678083"/>
            <a:chOff x="2413923" y="3711366"/>
            <a:chExt cx="1374117" cy="703260"/>
          </a:xfrm>
        </p:grpSpPr>
        <p:grpSp>
          <p:nvGrpSpPr>
            <p:cNvPr id="8058" name="Google Shape;8058;p86"/>
            <p:cNvGrpSpPr/>
            <p:nvPr/>
          </p:nvGrpSpPr>
          <p:grpSpPr>
            <a:xfrm>
              <a:off x="2413923" y="3711366"/>
              <a:ext cx="1374117" cy="703260"/>
              <a:chOff x="2413923" y="3711366"/>
              <a:chExt cx="1374117" cy="703260"/>
            </a:xfrm>
          </p:grpSpPr>
          <p:sp>
            <p:nvSpPr>
              <p:cNvPr id="8059" name="Google Shape;8059;p8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0" name="Google Shape;8060;p86"/>
              <p:cNvGrpSpPr/>
              <p:nvPr/>
            </p:nvGrpSpPr>
            <p:grpSpPr>
              <a:xfrm>
                <a:off x="2600284" y="3808654"/>
                <a:ext cx="234506" cy="138009"/>
                <a:chOff x="2600284" y="3808654"/>
                <a:chExt cx="234506" cy="138009"/>
              </a:xfrm>
            </p:grpSpPr>
            <p:sp>
              <p:nvSpPr>
                <p:cNvPr id="8061" name="Google Shape;8061;p8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2" name="Google Shape;8062;p8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063" name="Google Shape;8063;p86"/>
              <p:cNvGrpSpPr/>
              <p:nvPr/>
            </p:nvGrpSpPr>
            <p:grpSpPr>
              <a:xfrm>
                <a:off x="3359659" y="3805664"/>
                <a:ext cx="232294" cy="141000"/>
                <a:chOff x="3359659" y="3805664"/>
                <a:chExt cx="232294" cy="141000"/>
              </a:xfrm>
            </p:grpSpPr>
            <p:sp>
              <p:nvSpPr>
                <p:cNvPr id="8064" name="Google Shape;8064;p8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5" name="Google Shape;8065;p8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066" name="Google Shape;8066;p86"/>
              <p:cNvGrpSpPr/>
              <p:nvPr/>
            </p:nvGrpSpPr>
            <p:grpSpPr>
              <a:xfrm>
                <a:off x="3067316" y="3711366"/>
                <a:ext cx="66900" cy="166809"/>
                <a:chOff x="3067316" y="3711366"/>
                <a:chExt cx="66900" cy="166809"/>
              </a:xfrm>
            </p:grpSpPr>
            <p:sp>
              <p:nvSpPr>
                <p:cNvPr id="8067" name="Google Shape;8067;p8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8" name="Google Shape;8068;p8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069" name="Google Shape;8069;p86"/>
              <p:cNvGrpSpPr/>
              <p:nvPr/>
            </p:nvGrpSpPr>
            <p:grpSpPr>
              <a:xfrm>
                <a:off x="2413923" y="4058666"/>
                <a:ext cx="224119" cy="66900"/>
                <a:chOff x="2413923" y="4058666"/>
                <a:chExt cx="224119" cy="66900"/>
              </a:xfrm>
            </p:grpSpPr>
            <p:sp>
              <p:nvSpPr>
                <p:cNvPr id="8070" name="Google Shape;8070;p8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71" name="Google Shape;8071;p8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072" name="Google Shape;8072;p86"/>
              <p:cNvGrpSpPr/>
              <p:nvPr/>
            </p:nvGrpSpPr>
            <p:grpSpPr>
              <a:xfrm>
                <a:off x="3564643" y="4058666"/>
                <a:ext cx="223397" cy="66900"/>
                <a:chOff x="3564643" y="4058666"/>
                <a:chExt cx="223397" cy="66900"/>
              </a:xfrm>
            </p:grpSpPr>
            <p:sp>
              <p:nvSpPr>
                <p:cNvPr id="8073" name="Google Shape;8073;p8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74" name="Google Shape;8074;p8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075" name="Google Shape;8075;p86"/>
            <p:cNvGrpSpPr/>
            <p:nvPr/>
          </p:nvGrpSpPr>
          <p:grpSpPr>
            <a:xfrm>
              <a:off x="2633353" y="3965763"/>
              <a:ext cx="933975" cy="445687"/>
              <a:chOff x="2633353" y="3965763"/>
              <a:chExt cx="933975" cy="445687"/>
            </a:xfrm>
          </p:grpSpPr>
          <p:sp>
            <p:nvSpPr>
              <p:cNvPr id="8076" name="Google Shape;8076;p8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8" name="Google Shape;8078;p86"/>
          <p:cNvGrpSpPr/>
          <p:nvPr/>
        </p:nvGrpSpPr>
        <p:grpSpPr>
          <a:xfrm>
            <a:off x="6392789" y="1044380"/>
            <a:ext cx="1131087" cy="587383"/>
            <a:chOff x="238125" y="999450"/>
            <a:chExt cx="7140700" cy="3708225"/>
          </a:xfrm>
        </p:grpSpPr>
        <p:sp>
          <p:nvSpPr>
            <p:cNvPr id="8079" name="Google Shape;8079;p8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86"/>
          <p:cNvGrpSpPr/>
          <p:nvPr/>
        </p:nvGrpSpPr>
        <p:grpSpPr>
          <a:xfrm>
            <a:off x="3744240" y="3493874"/>
            <a:ext cx="1375854" cy="678131"/>
            <a:chOff x="3913765" y="3641905"/>
            <a:chExt cx="1522805" cy="750560"/>
          </a:xfrm>
        </p:grpSpPr>
        <p:grpSp>
          <p:nvGrpSpPr>
            <p:cNvPr id="8089" name="Google Shape;8089;p86"/>
            <p:cNvGrpSpPr/>
            <p:nvPr/>
          </p:nvGrpSpPr>
          <p:grpSpPr>
            <a:xfrm>
              <a:off x="3913765" y="3997002"/>
              <a:ext cx="1522805" cy="395463"/>
              <a:chOff x="3913765" y="3997002"/>
              <a:chExt cx="1522805" cy="395463"/>
            </a:xfrm>
          </p:grpSpPr>
          <p:grpSp>
            <p:nvGrpSpPr>
              <p:cNvPr id="8090" name="Google Shape;8090;p86"/>
              <p:cNvGrpSpPr/>
              <p:nvPr/>
            </p:nvGrpSpPr>
            <p:grpSpPr>
              <a:xfrm>
                <a:off x="3913765" y="4138659"/>
                <a:ext cx="507602" cy="253806"/>
                <a:chOff x="3913765" y="4138659"/>
                <a:chExt cx="507602" cy="253806"/>
              </a:xfrm>
            </p:grpSpPr>
            <p:sp>
              <p:nvSpPr>
                <p:cNvPr id="8091" name="Google Shape;8091;p8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093" name="Google Shape;8093;p86"/>
              <p:cNvGrpSpPr/>
              <p:nvPr/>
            </p:nvGrpSpPr>
            <p:grpSpPr>
              <a:xfrm>
                <a:off x="4421361" y="3997002"/>
                <a:ext cx="507618" cy="395463"/>
                <a:chOff x="4421361" y="3997002"/>
                <a:chExt cx="507618" cy="395463"/>
              </a:xfrm>
            </p:grpSpPr>
            <p:sp>
              <p:nvSpPr>
                <p:cNvPr id="8094" name="Google Shape;8094;p8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86"/>
              <p:cNvGrpSpPr/>
              <p:nvPr/>
            </p:nvGrpSpPr>
            <p:grpSpPr>
              <a:xfrm>
                <a:off x="4928973" y="4189418"/>
                <a:ext cx="507596" cy="203047"/>
                <a:chOff x="4928973" y="4189418"/>
                <a:chExt cx="507596" cy="203047"/>
              </a:xfrm>
            </p:grpSpPr>
            <p:sp>
              <p:nvSpPr>
                <p:cNvPr id="8097" name="Google Shape;8097;p8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9" name="Google Shape;8099;p86"/>
            <p:cNvGrpSpPr/>
            <p:nvPr/>
          </p:nvGrpSpPr>
          <p:grpSpPr>
            <a:xfrm>
              <a:off x="4482186" y="3641905"/>
              <a:ext cx="397605" cy="349784"/>
              <a:chOff x="2906375" y="1159725"/>
              <a:chExt cx="1860575" cy="1636800"/>
            </a:xfrm>
          </p:grpSpPr>
          <p:sp>
            <p:nvSpPr>
              <p:cNvPr id="8100" name="Google Shape;8100;p8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4" name="Google Shape;8104;p86"/>
          <p:cNvGrpSpPr/>
          <p:nvPr/>
        </p:nvGrpSpPr>
        <p:grpSpPr>
          <a:xfrm>
            <a:off x="6528949" y="1853801"/>
            <a:ext cx="940737" cy="721067"/>
            <a:chOff x="6599718" y="2068734"/>
            <a:chExt cx="940737" cy="721067"/>
          </a:xfrm>
        </p:grpSpPr>
        <p:sp>
          <p:nvSpPr>
            <p:cNvPr id="8105" name="Google Shape;8105;p8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1" name="Google Shape;8111;p86"/>
            <p:cNvGrpSpPr/>
            <p:nvPr/>
          </p:nvGrpSpPr>
          <p:grpSpPr>
            <a:xfrm>
              <a:off x="6836957" y="2068734"/>
              <a:ext cx="461892" cy="721067"/>
              <a:chOff x="6836957" y="2068734"/>
              <a:chExt cx="461892" cy="721067"/>
            </a:xfrm>
          </p:grpSpPr>
          <p:sp>
            <p:nvSpPr>
              <p:cNvPr id="8112" name="Google Shape;8112;p8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8" name="Google Shape;8118;p86"/>
              <p:cNvGrpSpPr/>
              <p:nvPr/>
            </p:nvGrpSpPr>
            <p:grpSpPr>
              <a:xfrm>
                <a:off x="6836957" y="2068734"/>
                <a:ext cx="461892" cy="721067"/>
                <a:chOff x="6836957" y="2068734"/>
                <a:chExt cx="461892" cy="721067"/>
              </a:xfrm>
            </p:grpSpPr>
            <p:sp>
              <p:nvSpPr>
                <p:cNvPr id="8119" name="Google Shape;8119;p8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26" name="Google Shape;8126;p86"/>
          <p:cNvGrpSpPr/>
          <p:nvPr/>
        </p:nvGrpSpPr>
        <p:grpSpPr>
          <a:xfrm>
            <a:off x="2412267" y="1858147"/>
            <a:ext cx="712577" cy="712374"/>
            <a:chOff x="2559249" y="2069323"/>
            <a:chExt cx="685566" cy="685634"/>
          </a:xfrm>
        </p:grpSpPr>
        <p:sp>
          <p:nvSpPr>
            <p:cNvPr id="8127" name="Google Shape;8127;p8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86"/>
          <p:cNvGrpSpPr/>
          <p:nvPr/>
        </p:nvGrpSpPr>
        <p:grpSpPr>
          <a:xfrm>
            <a:off x="7594705" y="970936"/>
            <a:ext cx="845645" cy="711911"/>
            <a:chOff x="951975" y="315800"/>
            <a:chExt cx="5860325" cy="4933550"/>
          </a:xfrm>
        </p:grpSpPr>
        <p:sp>
          <p:nvSpPr>
            <p:cNvPr id="8141" name="Google Shape;8141;p8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86"/>
          <p:cNvGrpSpPr/>
          <p:nvPr/>
        </p:nvGrpSpPr>
        <p:grpSpPr>
          <a:xfrm>
            <a:off x="3691834" y="2707045"/>
            <a:ext cx="1617932" cy="621724"/>
            <a:chOff x="3862800" y="3038525"/>
            <a:chExt cx="1329006" cy="510698"/>
          </a:xfrm>
        </p:grpSpPr>
        <p:sp>
          <p:nvSpPr>
            <p:cNvPr id="8150" name="Google Shape;8150;p8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2" name="Google Shape;8152;p86"/>
            <p:cNvGrpSpPr/>
            <p:nvPr/>
          </p:nvGrpSpPr>
          <p:grpSpPr>
            <a:xfrm>
              <a:off x="3967075" y="3040337"/>
              <a:ext cx="1019927" cy="402126"/>
              <a:chOff x="3967075" y="3040337"/>
              <a:chExt cx="1019927" cy="402126"/>
            </a:xfrm>
          </p:grpSpPr>
          <p:sp>
            <p:nvSpPr>
              <p:cNvPr id="8153" name="Google Shape;8153;p8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86"/>
            <p:cNvGrpSpPr/>
            <p:nvPr/>
          </p:nvGrpSpPr>
          <p:grpSpPr>
            <a:xfrm>
              <a:off x="4186700" y="3040337"/>
              <a:ext cx="390475" cy="183289"/>
              <a:chOff x="4186700" y="3040337"/>
              <a:chExt cx="390475" cy="183289"/>
            </a:xfrm>
          </p:grpSpPr>
          <p:sp>
            <p:nvSpPr>
              <p:cNvPr id="8156" name="Google Shape;8156;p8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86"/>
            <p:cNvGrpSpPr/>
            <p:nvPr/>
          </p:nvGrpSpPr>
          <p:grpSpPr>
            <a:xfrm>
              <a:off x="4073727" y="3040337"/>
              <a:ext cx="697794" cy="296263"/>
              <a:chOff x="4073727" y="3040337"/>
              <a:chExt cx="697794" cy="296263"/>
            </a:xfrm>
          </p:grpSpPr>
          <p:sp>
            <p:nvSpPr>
              <p:cNvPr id="8159" name="Google Shape;8159;p8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6"/>
            <p:cNvGrpSpPr/>
            <p:nvPr/>
          </p:nvGrpSpPr>
          <p:grpSpPr>
            <a:xfrm>
              <a:off x="3862800" y="3038525"/>
              <a:ext cx="1329006" cy="510698"/>
              <a:chOff x="3862800" y="3038525"/>
              <a:chExt cx="1329006" cy="510698"/>
            </a:xfrm>
          </p:grpSpPr>
          <p:sp>
            <p:nvSpPr>
              <p:cNvPr id="8162" name="Google Shape;8162;p8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4" name="Google Shape;8164;p86"/>
          <p:cNvGrpSpPr/>
          <p:nvPr/>
        </p:nvGrpSpPr>
        <p:grpSpPr>
          <a:xfrm>
            <a:off x="700156" y="970936"/>
            <a:ext cx="883205" cy="775176"/>
            <a:chOff x="649648" y="271400"/>
            <a:chExt cx="6215377" cy="5455143"/>
          </a:xfrm>
        </p:grpSpPr>
        <p:sp>
          <p:nvSpPr>
            <p:cNvPr id="8165" name="Google Shape;8165;p8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6"/>
          <p:cNvGrpSpPr/>
          <p:nvPr/>
        </p:nvGrpSpPr>
        <p:grpSpPr>
          <a:xfrm>
            <a:off x="2308457" y="970936"/>
            <a:ext cx="767704" cy="815489"/>
            <a:chOff x="2499700" y="1135950"/>
            <a:chExt cx="732402" cy="777990"/>
          </a:xfrm>
        </p:grpSpPr>
        <p:grpSp>
          <p:nvGrpSpPr>
            <p:cNvPr id="8178" name="Google Shape;8178;p86"/>
            <p:cNvGrpSpPr/>
            <p:nvPr/>
          </p:nvGrpSpPr>
          <p:grpSpPr>
            <a:xfrm>
              <a:off x="2499700" y="1135950"/>
              <a:ext cx="732402" cy="694705"/>
              <a:chOff x="2499700" y="1135950"/>
              <a:chExt cx="732402" cy="694705"/>
            </a:xfrm>
          </p:grpSpPr>
          <p:sp>
            <p:nvSpPr>
              <p:cNvPr id="8179" name="Google Shape;8179;p8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86"/>
            <p:cNvGrpSpPr/>
            <p:nvPr/>
          </p:nvGrpSpPr>
          <p:grpSpPr>
            <a:xfrm>
              <a:off x="2517909" y="1188726"/>
              <a:ext cx="702702" cy="725214"/>
              <a:chOff x="2517909" y="1188726"/>
              <a:chExt cx="702702" cy="725214"/>
            </a:xfrm>
          </p:grpSpPr>
          <p:sp>
            <p:nvSpPr>
              <p:cNvPr id="8207" name="Google Shape;8207;p8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2" name="Google Shape;8212;p86"/>
          <p:cNvGrpSpPr/>
          <p:nvPr/>
        </p:nvGrpSpPr>
        <p:grpSpPr>
          <a:xfrm>
            <a:off x="1654189" y="970936"/>
            <a:ext cx="583439" cy="870229"/>
            <a:chOff x="1716825" y="1121550"/>
            <a:chExt cx="622800" cy="928938"/>
          </a:xfrm>
        </p:grpSpPr>
        <p:grpSp>
          <p:nvGrpSpPr>
            <p:cNvPr id="8213" name="Google Shape;8213;p86"/>
            <p:cNvGrpSpPr/>
            <p:nvPr/>
          </p:nvGrpSpPr>
          <p:grpSpPr>
            <a:xfrm>
              <a:off x="1716825" y="1121550"/>
              <a:ext cx="622800" cy="928938"/>
              <a:chOff x="1716825" y="1121550"/>
              <a:chExt cx="622800" cy="928938"/>
            </a:xfrm>
          </p:grpSpPr>
          <p:cxnSp>
            <p:nvCxnSpPr>
              <p:cNvPr id="8214" name="Google Shape;8214;p8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215" name="Google Shape;8215;p8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86"/>
            <p:cNvGrpSpPr/>
            <p:nvPr/>
          </p:nvGrpSpPr>
          <p:grpSpPr>
            <a:xfrm>
              <a:off x="1768050" y="1172775"/>
              <a:ext cx="520200" cy="832000"/>
              <a:chOff x="1768050" y="1172775"/>
              <a:chExt cx="520200" cy="832000"/>
            </a:xfrm>
          </p:grpSpPr>
          <p:cxnSp>
            <p:nvCxnSpPr>
              <p:cNvPr id="8217" name="Google Shape;8217;p8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218" name="Google Shape;8218;p8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86"/>
            <p:cNvGrpSpPr/>
            <p:nvPr/>
          </p:nvGrpSpPr>
          <p:grpSpPr>
            <a:xfrm>
              <a:off x="1820100" y="1225475"/>
              <a:ext cx="416400" cy="729575"/>
              <a:chOff x="1820100" y="1225475"/>
              <a:chExt cx="416400" cy="729575"/>
            </a:xfrm>
          </p:grpSpPr>
          <p:cxnSp>
            <p:nvCxnSpPr>
              <p:cNvPr id="8220" name="Google Shape;8220;p8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221" name="Google Shape;8221;p8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6"/>
            <p:cNvGrpSpPr/>
            <p:nvPr/>
          </p:nvGrpSpPr>
          <p:grpSpPr>
            <a:xfrm>
              <a:off x="1874250" y="1278825"/>
              <a:ext cx="308100" cy="605275"/>
              <a:chOff x="1874250" y="1278825"/>
              <a:chExt cx="308100" cy="605275"/>
            </a:xfrm>
          </p:grpSpPr>
          <p:cxnSp>
            <p:nvCxnSpPr>
              <p:cNvPr id="8223" name="Google Shape;8223;p8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224" name="Google Shape;8224;p8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5" name="Google Shape;8225;p8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86"/>
          <p:cNvGrpSpPr/>
          <p:nvPr/>
        </p:nvGrpSpPr>
        <p:grpSpPr>
          <a:xfrm>
            <a:off x="1574012" y="1857258"/>
            <a:ext cx="739072" cy="714152"/>
            <a:chOff x="4334725" y="1355875"/>
            <a:chExt cx="3106650" cy="3001900"/>
          </a:xfrm>
        </p:grpSpPr>
        <p:grpSp>
          <p:nvGrpSpPr>
            <p:cNvPr id="8227" name="Google Shape;8227;p86"/>
            <p:cNvGrpSpPr/>
            <p:nvPr/>
          </p:nvGrpSpPr>
          <p:grpSpPr>
            <a:xfrm>
              <a:off x="4516050" y="1724875"/>
              <a:ext cx="2693725" cy="2632900"/>
              <a:chOff x="4516050" y="1724875"/>
              <a:chExt cx="2693725" cy="2632900"/>
            </a:xfrm>
          </p:grpSpPr>
          <p:sp>
            <p:nvSpPr>
              <p:cNvPr id="8228" name="Google Shape;8228;p8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86"/>
            <p:cNvGrpSpPr/>
            <p:nvPr/>
          </p:nvGrpSpPr>
          <p:grpSpPr>
            <a:xfrm>
              <a:off x="4334725" y="1355875"/>
              <a:ext cx="3106650" cy="2709650"/>
              <a:chOff x="4334725" y="1355875"/>
              <a:chExt cx="3106650" cy="2709650"/>
            </a:xfrm>
          </p:grpSpPr>
          <p:sp>
            <p:nvSpPr>
              <p:cNvPr id="8232" name="Google Shape;8232;p8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5" name="Google Shape;8235;p86"/>
          <p:cNvGrpSpPr/>
          <p:nvPr/>
        </p:nvGrpSpPr>
        <p:grpSpPr>
          <a:xfrm>
            <a:off x="7690961" y="3488029"/>
            <a:ext cx="312074" cy="684173"/>
            <a:chOff x="7645573" y="3754300"/>
            <a:chExt cx="293855" cy="644170"/>
          </a:xfrm>
        </p:grpSpPr>
        <p:sp>
          <p:nvSpPr>
            <p:cNvPr id="8236" name="Google Shape;8236;p8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6"/>
          <p:cNvGrpSpPr/>
          <p:nvPr/>
        </p:nvGrpSpPr>
        <p:grpSpPr>
          <a:xfrm>
            <a:off x="5612949" y="970936"/>
            <a:ext cx="709011" cy="739359"/>
            <a:chOff x="5830645" y="1256617"/>
            <a:chExt cx="530340" cy="553040"/>
          </a:xfrm>
        </p:grpSpPr>
        <p:grpSp>
          <p:nvGrpSpPr>
            <p:cNvPr id="8239" name="Google Shape;8239;p86"/>
            <p:cNvGrpSpPr/>
            <p:nvPr/>
          </p:nvGrpSpPr>
          <p:grpSpPr>
            <a:xfrm>
              <a:off x="5830645" y="1256617"/>
              <a:ext cx="259743" cy="269909"/>
              <a:chOff x="5830645" y="1256617"/>
              <a:chExt cx="259743" cy="269909"/>
            </a:xfrm>
          </p:grpSpPr>
          <p:sp>
            <p:nvSpPr>
              <p:cNvPr id="8240" name="Google Shape;8240;p8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86"/>
            <p:cNvGrpSpPr/>
            <p:nvPr/>
          </p:nvGrpSpPr>
          <p:grpSpPr>
            <a:xfrm>
              <a:off x="6101293" y="1256617"/>
              <a:ext cx="259692" cy="269909"/>
              <a:chOff x="6101293" y="1256617"/>
              <a:chExt cx="259692" cy="269909"/>
            </a:xfrm>
          </p:grpSpPr>
          <p:sp>
            <p:nvSpPr>
              <p:cNvPr id="8243" name="Google Shape;8243;p8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86"/>
            <p:cNvGrpSpPr/>
            <p:nvPr/>
          </p:nvGrpSpPr>
          <p:grpSpPr>
            <a:xfrm>
              <a:off x="5830645" y="1539749"/>
              <a:ext cx="259692" cy="269909"/>
              <a:chOff x="5830645" y="1539749"/>
              <a:chExt cx="259692" cy="269909"/>
            </a:xfrm>
          </p:grpSpPr>
          <p:sp>
            <p:nvSpPr>
              <p:cNvPr id="8246" name="Google Shape;8246;p8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86"/>
            <p:cNvGrpSpPr/>
            <p:nvPr/>
          </p:nvGrpSpPr>
          <p:grpSpPr>
            <a:xfrm>
              <a:off x="6101293" y="1539749"/>
              <a:ext cx="259692" cy="269909"/>
              <a:chOff x="6101293" y="1539749"/>
              <a:chExt cx="259692" cy="269909"/>
            </a:xfrm>
          </p:grpSpPr>
          <p:sp>
            <p:nvSpPr>
              <p:cNvPr id="8249" name="Google Shape;8249;p8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1" name="Google Shape;8251;p8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86"/>
          <p:cNvGrpSpPr/>
          <p:nvPr/>
        </p:nvGrpSpPr>
        <p:grpSpPr>
          <a:xfrm>
            <a:off x="714444" y="2707052"/>
            <a:ext cx="1452955" cy="621360"/>
            <a:chOff x="732422" y="2990152"/>
            <a:chExt cx="1337773" cy="572102"/>
          </a:xfrm>
        </p:grpSpPr>
        <p:sp>
          <p:nvSpPr>
            <p:cNvPr id="8253" name="Google Shape;8253;p8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262"/>
        <p:cNvGrpSpPr/>
        <p:nvPr/>
      </p:nvGrpSpPr>
      <p:grpSpPr>
        <a:xfrm>
          <a:off x="0" y="0"/>
          <a:ext cx="0" cy="0"/>
          <a:chOff x="0" y="0"/>
          <a:chExt cx="0" cy="0"/>
        </a:xfrm>
      </p:grpSpPr>
      <p:grpSp>
        <p:nvGrpSpPr>
          <p:cNvPr id="8263" name="Google Shape;8263;p87"/>
          <p:cNvGrpSpPr/>
          <p:nvPr/>
        </p:nvGrpSpPr>
        <p:grpSpPr>
          <a:xfrm>
            <a:off x="708579" y="965872"/>
            <a:ext cx="1636117" cy="1526144"/>
            <a:chOff x="729238" y="1179665"/>
            <a:chExt cx="1636117" cy="1526144"/>
          </a:xfrm>
        </p:grpSpPr>
        <p:grpSp>
          <p:nvGrpSpPr>
            <p:cNvPr id="8264" name="Google Shape;8264;p87"/>
            <p:cNvGrpSpPr/>
            <p:nvPr/>
          </p:nvGrpSpPr>
          <p:grpSpPr>
            <a:xfrm>
              <a:off x="729238" y="1179665"/>
              <a:ext cx="80700" cy="1526144"/>
              <a:chOff x="729238" y="1179665"/>
              <a:chExt cx="80700" cy="1526144"/>
            </a:xfrm>
          </p:grpSpPr>
          <p:sp>
            <p:nvSpPr>
              <p:cNvPr id="8265" name="Google Shape;8265;p8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87"/>
            <p:cNvGrpSpPr/>
            <p:nvPr/>
          </p:nvGrpSpPr>
          <p:grpSpPr>
            <a:xfrm>
              <a:off x="903098" y="1179665"/>
              <a:ext cx="80700" cy="1526144"/>
              <a:chOff x="903098" y="1179665"/>
              <a:chExt cx="80700" cy="1526144"/>
            </a:xfrm>
          </p:grpSpPr>
          <p:sp>
            <p:nvSpPr>
              <p:cNvPr id="8276" name="Google Shape;8276;p8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7"/>
            <p:cNvGrpSpPr/>
            <p:nvPr/>
          </p:nvGrpSpPr>
          <p:grpSpPr>
            <a:xfrm>
              <a:off x="1076958" y="1179665"/>
              <a:ext cx="80700" cy="1526144"/>
              <a:chOff x="1076958" y="1179665"/>
              <a:chExt cx="80700" cy="1526144"/>
            </a:xfrm>
          </p:grpSpPr>
          <p:sp>
            <p:nvSpPr>
              <p:cNvPr id="8287" name="Google Shape;8287;p8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87"/>
            <p:cNvGrpSpPr/>
            <p:nvPr/>
          </p:nvGrpSpPr>
          <p:grpSpPr>
            <a:xfrm>
              <a:off x="1247707" y="1179665"/>
              <a:ext cx="80700" cy="1526144"/>
              <a:chOff x="1247707" y="1179665"/>
              <a:chExt cx="80700" cy="1526144"/>
            </a:xfrm>
          </p:grpSpPr>
          <p:sp>
            <p:nvSpPr>
              <p:cNvPr id="8298" name="Google Shape;8298;p8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87"/>
            <p:cNvGrpSpPr/>
            <p:nvPr/>
          </p:nvGrpSpPr>
          <p:grpSpPr>
            <a:xfrm>
              <a:off x="1421567" y="1179665"/>
              <a:ext cx="80700" cy="1526144"/>
              <a:chOff x="1421567" y="1179665"/>
              <a:chExt cx="80700" cy="1526144"/>
            </a:xfrm>
          </p:grpSpPr>
          <p:sp>
            <p:nvSpPr>
              <p:cNvPr id="8309" name="Google Shape;8309;p8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87"/>
            <p:cNvGrpSpPr/>
            <p:nvPr/>
          </p:nvGrpSpPr>
          <p:grpSpPr>
            <a:xfrm>
              <a:off x="1592327" y="1179665"/>
              <a:ext cx="80700" cy="1526144"/>
              <a:chOff x="1592327" y="1179665"/>
              <a:chExt cx="80700" cy="1526144"/>
            </a:xfrm>
          </p:grpSpPr>
          <p:sp>
            <p:nvSpPr>
              <p:cNvPr id="8320" name="Google Shape;8320;p8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87"/>
            <p:cNvGrpSpPr/>
            <p:nvPr/>
          </p:nvGrpSpPr>
          <p:grpSpPr>
            <a:xfrm>
              <a:off x="1766187" y="1179665"/>
              <a:ext cx="80700" cy="1526144"/>
              <a:chOff x="1766187" y="1179665"/>
              <a:chExt cx="80700" cy="1526144"/>
            </a:xfrm>
          </p:grpSpPr>
          <p:sp>
            <p:nvSpPr>
              <p:cNvPr id="8331" name="Google Shape;8331;p8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87"/>
            <p:cNvGrpSpPr/>
            <p:nvPr/>
          </p:nvGrpSpPr>
          <p:grpSpPr>
            <a:xfrm>
              <a:off x="1936935" y="1179665"/>
              <a:ext cx="80700" cy="1526144"/>
              <a:chOff x="1936935" y="1179665"/>
              <a:chExt cx="80700" cy="1526144"/>
            </a:xfrm>
          </p:grpSpPr>
          <p:sp>
            <p:nvSpPr>
              <p:cNvPr id="8342" name="Google Shape;8342;p8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87"/>
            <p:cNvGrpSpPr/>
            <p:nvPr/>
          </p:nvGrpSpPr>
          <p:grpSpPr>
            <a:xfrm>
              <a:off x="2110795" y="1179665"/>
              <a:ext cx="80700" cy="1526144"/>
              <a:chOff x="2110795" y="1179665"/>
              <a:chExt cx="80700" cy="1526144"/>
            </a:xfrm>
          </p:grpSpPr>
          <p:sp>
            <p:nvSpPr>
              <p:cNvPr id="8353" name="Google Shape;8353;p8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87"/>
            <p:cNvGrpSpPr/>
            <p:nvPr/>
          </p:nvGrpSpPr>
          <p:grpSpPr>
            <a:xfrm>
              <a:off x="2284655" y="1179665"/>
              <a:ext cx="80700" cy="1526144"/>
              <a:chOff x="2284655" y="1179665"/>
              <a:chExt cx="80700" cy="1526144"/>
            </a:xfrm>
          </p:grpSpPr>
          <p:sp>
            <p:nvSpPr>
              <p:cNvPr id="8364" name="Google Shape;8364;p8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4" name="Google Shape;8374;p87"/>
          <p:cNvGrpSpPr/>
          <p:nvPr/>
        </p:nvGrpSpPr>
        <p:grpSpPr>
          <a:xfrm>
            <a:off x="2603245" y="985011"/>
            <a:ext cx="1364248" cy="1102133"/>
            <a:chOff x="2623904" y="1198803"/>
            <a:chExt cx="1364248" cy="1102133"/>
          </a:xfrm>
        </p:grpSpPr>
        <p:grpSp>
          <p:nvGrpSpPr>
            <p:cNvPr id="8375" name="Google Shape;8375;p87"/>
            <p:cNvGrpSpPr/>
            <p:nvPr/>
          </p:nvGrpSpPr>
          <p:grpSpPr>
            <a:xfrm>
              <a:off x="2623907" y="1198803"/>
              <a:ext cx="1364245" cy="273000"/>
              <a:chOff x="2623907" y="1198803"/>
              <a:chExt cx="1364245" cy="273000"/>
            </a:xfrm>
          </p:grpSpPr>
          <p:sp>
            <p:nvSpPr>
              <p:cNvPr id="8376" name="Google Shape;8376;p8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87"/>
            <p:cNvGrpSpPr/>
            <p:nvPr/>
          </p:nvGrpSpPr>
          <p:grpSpPr>
            <a:xfrm>
              <a:off x="2623904" y="1476964"/>
              <a:ext cx="1364245" cy="273000"/>
              <a:chOff x="2623904" y="1476964"/>
              <a:chExt cx="1364245" cy="273000"/>
            </a:xfrm>
          </p:grpSpPr>
          <p:sp>
            <p:nvSpPr>
              <p:cNvPr id="8382" name="Google Shape;8382;p8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7"/>
            <p:cNvGrpSpPr/>
            <p:nvPr/>
          </p:nvGrpSpPr>
          <p:grpSpPr>
            <a:xfrm>
              <a:off x="2623907" y="1749775"/>
              <a:ext cx="1364245" cy="273000"/>
              <a:chOff x="2623907" y="1749775"/>
              <a:chExt cx="1364245" cy="273000"/>
            </a:xfrm>
          </p:grpSpPr>
          <p:sp>
            <p:nvSpPr>
              <p:cNvPr id="8388" name="Google Shape;8388;p8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87"/>
            <p:cNvGrpSpPr/>
            <p:nvPr/>
          </p:nvGrpSpPr>
          <p:grpSpPr>
            <a:xfrm>
              <a:off x="2623904" y="2027936"/>
              <a:ext cx="1364245" cy="273000"/>
              <a:chOff x="2623904" y="2027936"/>
              <a:chExt cx="1364245" cy="273000"/>
            </a:xfrm>
          </p:grpSpPr>
          <p:sp>
            <p:nvSpPr>
              <p:cNvPr id="8394" name="Google Shape;8394;p8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9" name="Google Shape;8399;p87"/>
          <p:cNvGrpSpPr/>
          <p:nvPr/>
        </p:nvGrpSpPr>
        <p:grpSpPr>
          <a:xfrm>
            <a:off x="2592706" y="2444193"/>
            <a:ext cx="1387541" cy="159124"/>
            <a:chOff x="3200660" y="2180272"/>
            <a:chExt cx="2563824" cy="378237"/>
          </a:xfrm>
        </p:grpSpPr>
        <p:sp>
          <p:nvSpPr>
            <p:cNvPr id="8400" name="Google Shape;8400;p8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87"/>
          <p:cNvGrpSpPr/>
          <p:nvPr/>
        </p:nvGrpSpPr>
        <p:grpSpPr>
          <a:xfrm>
            <a:off x="2589231" y="2722018"/>
            <a:ext cx="1390502" cy="159625"/>
            <a:chOff x="3530150" y="2790075"/>
            <a:chExt cx="1962600" cy="225300"/>
          </a:xfrm>
        </p:grpSpPr>
        <p:sp>
          <p:nvSpPr>
            <p:cNvPr id="8419" name="Google Shape;8419;p8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7"/>
          <p:cNvGrpSpPr/>
          <p:nvPr/>
        </p:nvGrpSpPr>
        <p:grpSpPr>
          <a:xfrm>
            <a:off x="2589884" y="3000344"/>
            <a:ext cx="1411629" cy="153761"/>
            <a:chOff x="3558802" y="4011427"/>
            <a:chExt cx="1866000" cy="111300"/>
          </a:xfrm>
        </p:grpSpPr>
        <p:sp>
          <p:nvSpPr>
            <p:cNvPr id="8422" name="Google Shape;8422;p8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87"/>
          <p:cNvGrpSpPr/>
          <p:nvPr/>
        </p:nvGrpSpPr>
        <p:grpSpPr>
          <a:xfrm>
            <a:off x="2589576" y="2205744"/>
            <a:ext cx="1383503" cy="119749"/>
            <a:chOff x="3465975" y="2270276"/>
            <a:chExt cx="1986364" cy="171929"/>
          </a:xfrm>
        </p:grpSpPr>
        <p:sp>
          <p:nvSpPr>
            <p:cNvPr id="8425" name="Google Shape;8425;p8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87"/>
          <p:cNvGrpSpPr/>
          <p:nvPr/>
        </p:nvGrpSpPr>
        <p:grpSpPr>
          <a:xfrm>
            <a:off x="2600584" y="3569394"/>
            <a:ext cx="1369531" cy="195460"/>
            <a:chOff x="723300" y="4253549"/>
            <a:chExt cx="2276482" cy="324900"/>
          </a:xfrm>
        </p:grpSpPr>
        <p:sp>
          <p:nvSpPr>
            <p:cNvPr id="8434" name="Google Shape;8434;p8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87"/>
          <p:cNvGrpSpPr/>
          <p:nvPr/>
        </p:nvGrpSpPr>
        <p:grpSpPr>
          <a:xfrm>
            <a:off x="2590145" y="3270574"/>
            <a:ext cx="1389066" cy="180119"/>
            <a:chOff x="705948" y="3788465"/>
            <a:chExt cx="2308953" cy="299400"/>
          </a:xfrm>
        </p:grpSpPr>
        <p:sp>
          <p:nvSpPr>
            <p:cNvPr id="8440" name="Google Shape;8440;p8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87"/>
          <p:cNvGrpSpPr/>
          <p:nvPr/>
        </p:nvGrpSpPr>
        <p:grpSpPr>
          <a:xfrm>
            <a:off x="2638082" y="3883554"/>
            <a:ext cx="1304609" cy="294074"/>
            <a:chOff x="2658741" y="4097347"/>
            <a:chExt cx="1304609" cy="294074"/>
          </a:xfrm>
        </p:grpSpPr>
        <p:grpSp>
          <p:nvGrpSpPr>
            <p:cNvPr id="8446" name="Google Shape;8446;p87"/>
            <p:cNvGrpSpPr/>
            <p:nvPr/>
          </p:nvGrpSpPr>
          <p:grpSpPr>
            <a:xfrm>
              <a:off x="2658741" y="4097347"/>
              <a:ext cx="118572" cy="294074"/>
              <a:chOff x="3343310" y="4475555"/>
              <a:chExt cx="127717" cy="316753"/>
            </a:xfrm>
          </p:grpSpPr>
          <p:sp>
            <p:nvSpPr>
              <p:cNvPr id="8447" name="Google Shape;8447;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87"/>
            <p:cNvGrpSpPr/>
            <p:nvPr/>
          </p:nvGrpSpPr>
          <p:grpSpPr>
            <a:xfrm>
              <a:off x="3815519" y="4098388"/>
              <a:ext cx="147831" cy="291991"/>
              <a:chOff x="3527539" y="4476677"/>
              <a:chExt cx="159232" cy="314510"/>
            </a:xfrm>
          </p:grpSpPr>
          <p:sp>
            <p:nvSpPr>
              <p:cNvPr id="8450" name="Google Shape;8450;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87"/>
            <p:cNvGrpSpPr/>
            <p:nvPr/>
          </p:nvGrpSpPr>
          <p:grpSpPr>
            <a:xfrm>
              <a:off x="3511696" y="4098388"/>
              <a:ext cx="147831" cy="291991"/>
              <a:chOff x="3527539" y="4476677"/>
              <a:chExt cx="159232" cy="314510"/>
            </a:xfrm>
          </p:grpSpPr>
          <p:sp>
            <p:nvSpPr>
              <p:cNvPr id="8453" name="Google Shape;8453;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87"/>
            <p:cNvGrpSpPr/>
            <p:nvPr/>
          </p:nvGrpSpPr>
          <p:grpSpPr>
            <a:xfrm>
              <a:off x="3207874" y="4098388"/>
              <a:ext cx="147831" cy="291991"/>
              <a:chOff x="3527539" y="4476677"/>
              <a:chExt cx="159232" cy="314510"/>
            </a:xfrm>
          </p:grpSpPr>
          <p:sp>
            <p:nvSpPr>
              <p:cNvPr id="8456" name="Google Shape;8456;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87"/>
            <p:cNvGrpSpPr/>
            <p:nvPr/>
          </p:nvGrpSpPr>
          <p:grpSpPr>
            <a:xfrm>
              <a:off x="2933305" y="4097347"/>
              <a:ext cx="118572" cy="294074"/>
              <a:chOff x="3343310" y="4475555"/>
              <a:chExt cx="127717" cy="316753"/>
            </a:xfrm>
          </p:grpSpPr>
          <p:sp>
            <p:nvSpPr>
              <p:cNvPr id="8459" name="Google Shape;8459;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1" name="Google Shape;8461;p87"/>
          <p:cNvGrpSpPr/>
          <p:nvPr/>
        </p:nvGrpSpPr>
        <p:grpSpPr>
          <a:xfrm>
            <a:off x="4256912" y="1866676"/>
            <a:ext cx="1433821" cy="191501"/>
            <a:chOff x="4273350" y="2080469"/>
            <a:chExt cx="1433821" cy="191501"/>
          </a:xfrm>
        </p:grpSpPr>
        <p:grpSp>
          <p:nvGrpSpPr>
            <p:cNvPr id="8462" name="Google Shape;8462;p87"/>
            <p:cNvGrpSpPr/>
            <p:nvPr/>
          </p:nvGrpSpPr>
          <p:grpSpPr>
            <a:xfrm>
              <a:off x="4273350" y="2080469"/>
              <a:ext cx="1433821" cy="0"/>
              <a:chOff x="5224975" y="2962250"/>
              <a:chExt cx="1544400" cy="0"/>
            </a:xfrm>
          </p:grpSpPr>
          <p:cxnSp>
            <p:nvCxnSpPr>
              <p:cNvPr id="8463" name="Google Shape;8463;p8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464" name="Google Shape;8464;p8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465" name="Google Shape;8465;p87"/>
            <p:cNvGrpSpPr/>
            <p:nvPr/>
          </p:nvGrpSpPr>
          <p:grpSpPr>
            <a:xfrm>
              <a:off x="4273350" y="2271969"/>
              <a:ext cx="1433821" cy="0"/>
              <a:chOff x="5224975" y="2962250"/>
              <a:chExt cx="1544400" cy="0"/>
            </a:xfrm>
          </p:grpSpPr>
          <p:cxnSp>
            <p:nvCxnSpPr>
              <p:cNvPr id="8466" name="Google Shape;8466;p8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467" name="Google Shape;8467;p8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468" name="Google Shape;8468;p87"/>
          <p:cNvGrpSpPr/>
          <p:nvPr/>
        </p:nvGrpSpPr>
        <p:grpSpPr>
          <a:xfrm>
            <a:off x="4258467" y="969244"/>
            <a:ext cx="1430711" cy="743389"/>
            <a:chOff x="5159450" y="1919950"/>
            <a:chExt cx="1541050" cy="862500"/>
          </a:xfrm>
        </p:grpSpPr>
        <p:sp>
          <p:nvSpPr>
            <p:cNvPr id="8469" name="Google Shape;8469;p8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8470" name="Google Shape;8470;p87"/>
            <p:cNvGrpSpPr/>
            <p:nvPr/>
          </p:nvGrpSpPr>
          <p:grpSpPr>
            <a:xfrm>
              <a:off x="5159450" y="1919950"/>
              <a:ext cx="1541050" cy="862500"/>
              <a:chOff x="5159450" y="1919950"/>
              <a:chExt cx="1541050" cy="862500"/>
            </a:xfrm>
          </p:grpSpPr>
          <p:cxnSp>
            <p:nvCxnSpPr>
              <p:cNvPr id="8471" name="Google Shape;8471;p8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472" name="Google Shape;8472;p8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473" name="Google Shape;8473;p87"/>
          <p:cNvGrpSpPr/>
          <p:nvPr/>
        </p:nvGrpSpPr>
        <p:grpSpPr>
          <a:xfrm>
            <a:off x="4248581" y="2192571"/>
            <a:ext cx="1450484" cy="1052087"/>
            <a:chOff x="5230575" y="1554475"/>
            <a:chExt cx="2137150" cy="1550150"/>
          </a:xfrm>
        </p:grpSpPr>
        <p:sp>
          <p:nvSpPr>
            <p:cNvPr id="8474" name="Google Shape;8474;p8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87"/>
          <p:cNvGrpSpPr/>
          <p:nvPr/>
        </p:nvGrpSpPr>
        <p:grpSpPr>
          <a:xfrm rot="10800000">
            <a:off x="4265131" y="3284761"/>
            <a:ext cx="1417383" cy="887946"/>
            <a:chOff x="5645403" y="2920021"/>
            <a:chExt cx="2650800" cy="2180614"/>
          </a:xfrm>
        </p:grpSpPr>
        <p:sp>
          <p:nvSpPr>
            <p:cNvPr id="8488" name="Google Shape;8488;p8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89" name="Google Shape;8489;p87"/>
            <p:cNvCxnSpPr>
              <a:stCxn id="848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490" name="Google Shape;8490;p8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1" name="Google Shape;8491;p87"/>
            <p:cNvCxnSpPr>
              <a:endCxn id="849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492" name="Google Shape;8492;p8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3" name="Google Shape;8493;p87"/>
            <p:cNvCxnSpPr>
              <a:stCxn id="849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494" name="Google Shape;8494;p8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95" name="Google Shape;8495;p87"/>
            <p:cNvCxnSpPr>
              <a:endCxn id="849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496" name="Google Shape;8496;p87"/>
          <p:cNvGrpSpPr/>
          <p:nvPr/>
        </p:nvGrpSpPr>
        <p:grpSpPr>
          <a:xfrm>
            <a:off x="7365491" y="2188116"/>
            <a:ext cx="1071743" cy="1021579"/>
            <a:chOff x="7189833" y="2022667"/>
            <a:chExt cx="1251159" cy="1192597"/>
          </a:xfrm>
        </p:grpSpPr>
        <p:sp>
          <p:nvSpPr>
            <p:cNvPr id="8497" name="Google Shape;8497;p8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87"/>
          <p:cNvGrpSpPr/>
          <p:nvPr/>
        </p:nvGrpSpPr>
        <p:grpSpPr>
          <a:xfrm>
            <a:off x="706762" y="2614523"/>
            <a:ext cx="1695374" cy="1560837"/>
            <a:chOff x="727421" y="2828315"/>
            <a:chExt cx="1695374" cy="1560837"/>
          </a:xfrm>
        </p:grpSpPr>
        <p:grpSp>
          <p:nvGrpSpPr>
            <p:cNvPr id="8502" name="Google Shape;8502;p87"/>
            <p:cNvGrpSpPr/>
            <p:nvPr/>
          </p:nvGrpSpPr>
          <p:grpSpPr>
            <a:xfrm>
              <a:off x="819108" y="2882501"/>
              <a:ext cx="103104" cy="1426186"/>
              <a:chOff x="4674013" y="3100904"/>
              <a:chExt cx="122758" cy="1698043"/>
            </a:xfrm>
          </p:grpSpPr>
          <p:sp>
            <p:nvSpPr>
              <p:cNvPr id="8503" name="Google Shape;8503;p8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87"/>
            <p:cNvGrpSpPr/>
            <p:nvPr/>
          </p:nvGrpSpPr>
          <p:grpSpPr>
            <a:xfrm>
              <a:off x="1062475" y="2882501"/>
              <a:ext cx="103104" cy="1426186"/>
              <a:chOff x="4940438" y="3100904"/>
              <a:chExt cx="122758" cy="1698043"/>
            </a:xfrm>
          </p:grpSpPr>
          <p:sp>
            <p:nvSpPr>
              <p:cNvPr id="8511" name="Google Shape;8511;p8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87"/>
            <p:cNvGrpSpPr/>
            <p:nvPr/>
          </p:nvGrpSpPr>
          <p:grpSpPr>
            <a:xfrm>
              <a:off x="1299324" y="2882501"/>
              <a:ext cx="103104" cy="1426186"/>
              <a:chOff x="5206863" y="3100904"/>
              <a:chExt cx="122758" cy="1698043"/>
            </a:xfrm>
          </p:grpSpPr>
          <p:sp>
            <p:nvSpPr>
              <p:cNvPr id="8519" name="Google Shape;8519;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87"/>
            <p:cNvGrpSpPr/>
            <p:nvPr/>
          </p:nvGrpSpPr>
          <p:grpSpPr>
            <a:xfrm>
              <a:off x="1786057" y="2882501"/>
              <a:ext cx="103104" cy="1426186"/>
              <a:chOff x="6006138" y="3143629"/>
              <a:chExt cx="122758" cy="1698043"/>
            </a:xfrm>
          </p:grpSpPr>
          <p:sp>
            <p:nvSpPr>
              <p:cNvPr id="8527" name="Google Shape;8527;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7"/>
            <p:cNvGrpSpPr/>
            <p:nvPr/>
          </p:nvGrpSpPr>
          <p:grpSpPr>
            <a:xfrm>
              <a:off x="2029422" y="2882501"/>
              <a:ext cx="103104" cy="1426186"/>
              <a:chOff x="6805413" y="3100904"/>
              <a:chExt cx="122758" cy="1698043"/>
            </a:xfrm>
          </p:grpSpPr>
          <p:sp>
            <p:nvSpPr>
              <p:cNvPr id="8535" name="Google Shape;8535;p8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87"/>
            <p:cNvGrpSpPr/>
            <p:nvPr/>
          </p:nvGrpSpPr>
          <p:grpSpPr>
            <a:xfrm>
              <a:off x="727421" y="2828315"/>
              <a:ext cx="1695374" cy="1560837"/>
              <a:chOff x="734799" y="2782450"/>
              <a:chExt cx="1571100" cy="1577400"/>
            </a:xfrm>
          </p:grpSpPr>
          <p:cxnSp>
            <p:nvCxnSpPr>
              <p:cNvPr id="8543" name="Google Shape;8543;p8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544" name="Google Shape;8544;p8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545" name="Google Shape;8545;p87"/>
            <p:cNvGrpSpPr/>
            <p:nvPr/>
          </p:nvGrpSpPr>
          <p:grpSpPr>
            <a:xfrm>
              <a:off x="2272795" y="2882501"/>
              <a:ext cx="103104" cy="1426186"/>
              <a:chOff x="5206863" y="3100904"/>
              <a:chExt cx="122758" cy="1698043"/>
            </a:xfrm>
          </p:grpSpPr>
          <p:sp>
            <p:nvSpPr>
              <p:cNvPr id="8546" name="Google Shape;8546;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87"/>
            <p:cNvGrpSpPr/>
            <p:nvPr/>
          </p:nvGrpSpPr>
          <p:grpSpPr>
            <a:xfrm>
              <a:off x="1542694" y="2882501"/>
              <a:ext cx="103104" cy="1426186"/>
              <a:chOff x="6006138" y="3143629"/>
              <a:chExt cx="122758" cy="1698043"/>
            </a:xfrm>
          </p:grpSpPr>
          <p:sp>
            <p:nvSpPr>
              <p:cNvPr id="8554" name="Google Shape;8554;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1" name="Google Shape;8561;p87"/>
          <p:cNvGrpSpPr/>
          <p:nvPr/>
        </p:nvGrpSpPr>
        <p:grpSpPr>
          <a:xfrm>
            <a:off x="5915341" y="2192094"/>
            <a:ext cx="1248543" cy="1025319"/>
            <a:chOff x="5183758" y="1210600"/>
            <a:chExt cx="3605380" cy="2960783"/>
          </a:xfrm>
        </p:grpSpPr>
        <p:sp>
          <p:nvSpPr>
            <p:cNvPr id="8562" name="Google Shape;8562;p8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6" name="Google Shape;8566;p8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567" name="Google Shape;8567;p8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568" name="Google Shape;8568;p8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569" name="Google Shape;8569;p8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570" name="Google Shape;8570;p8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7"/>
          <p:cNvGrpSpPr/>
          <p:nvPr/>
        </p:nvGrpSpPr>
        <p:grpSpPr>
          <a:xfrm>
            <a:off x="5772403" y="3330411"/>
            <a:ext cx="2664831" cy="843440"/>
            <a:chOff x="5916567" y="1099697"/>
            <a:chExt cx="2556683" cy="809211"/>
          </a:xfrm>
        </p:grpSpPr>
        <p:sp>
          <p:nvSpPr>
            <p:cNvPr id="8572" name="Google Shape;8572;p8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87"/>
          <p:cNvGrpSpPr/>
          <p:nvPr/>
        </p:nvGrpSpPr>
        <p:grpSpPr>
          <a:xfrm>
            <a:off x="5879943" y="979270"/>
            <a:ext cx="1299851" cy="1023338"/>
            <a:chOff x="5900602" y="1193063"/>
            <a:chExt cx="1299851" cy="1023338"/>
          </a:xfrm>
        </p:grpSpPr>
        <p:grpSp>
          <p:nvGrpSpPr>
            <p:cNvPr id="8581" name="Google Shape;8581;p87"/>
            <p:cNvGrpSpPr/>
            <p:nvPr/>
          </p:nvGrpSpPr>
          <p:grpSpPr>
            <a:xfrm>
              <a:off x="6743564" y="1193063"/>
              <a:ext cx="456889" cy="700379"/>
              <a:chOff x="6743564" y="1193063"/>
              <a:chExt cx="456889" cy="700379"/>
            </a:xfrm>
          </p:grpSpPr>
          <p:grpSp>
            <p:nvGrpSpPr>
              <p:cNvPr id="8582" name="Google Shape;8582;p87"/>
              <p:cNvGrpSpPr/>
              <p:nvPr/>
            </p:nvGrpSpPr>
            <p:grpSpPr>
              <a:xfrm>
                <a:off x="6743564" y="1690731"/>
                <a:ext cx="214402" cy="202710"/>
                <a:chOff x="6743564" y="1690731"/>
                <a:chExt cx="214402" cy="202710"/>
              </a:xfrm>
            </p:grpSpPr>
            <p:sp>
              <p:nvSpPr>
                <p:cNvPr id="8583" name="Google Shape;8583;p8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87"/>
              <p:cNvGrpSpPr/>
              <p:nvPr/>
            </p:nvGrpSpPr>
            <p:grpSpPr>
              <a:xfrm>
                <a:off x="6915505" y="1193063"/>
                <a:ext cx="284947" cy="589637"/>
                <a:chOff x="6915505" y="1193063"/>
                <a:chExt cx="284947" cy="589637"/>
              </a:xfrm>
            </p:grpSpPr>
            <p:sp>
              <p:nvSpPr>
                <p:cNvPr id="8586" name="Google Shape;8586;p8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7" name="Google Shape;8587;p8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588" name="Google Shape;8588;p87"/>
            <p:cNvGrpSpPr/>
            <p:nvPr/>
          </p:nvGrpSpPr>
          <p:grpSpPr>
            <a:xfrm>
              <a:off x="6520337" y="1193063"/>
              <a:ext cx="341815" cy="801589"/>
              <a:chOff x="6520337" y="1193063"/>
              <a:chExt cx="341815" cy="801589"/>
            </a:xfrm>
          </p:grpSpPr>
          <p:grpSp>
            <p:nvGrpSpPr>
              <p:cNvPr id="8589" name="Google Shape;8589;p87"/>
              <p:cNvGrpSpPr/>
              <p:nvPr/>
            </p:nvGrpSpPr>
            <p:grpSpPr>
              <a:xfrm>
                <a:off x="6520337" y="1589527"/>
                <a:ext cx="213950" cy="405125"/>
                <a:chOff x="6520337" y="1589527"/>
                <a:chExt cx="213950" cy="405125"/>
              </a:xfrm>
            </p:grpSpPr>
            <p:sp>
              <p:nvSpPr>
                <p:cNvPr id="8590" name="Google Shape;8590;p8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7"/>
              <p:cNvGrpSpPr/>
              <p:nvPr/>
            </p:nvGrpSpPr>
            <p:grpSpPr>
              <a:xfrm>
                <a:off x="6577204" y="1193063"/>
                <a:ext cx="284947" cy="453562"/>
                <a:chOff x="6577204" y="1193063"/>
                <a:chExt cx="284947" cy="453562"/>
              </a:xfrm>
            </p:grpSpPr>
            <p:sp>
              <p:nvSpPr>
                <p:cNvPr id="8593" name="Google Shape;8593;p8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94" name="Google Shape;8594;p8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595" name="Google Shape;8595;p87"/>
            <p:cNvGrpSpPr/>
            <p:nvPr/>
          </p:nvGrpSpPr>
          <p:grpSpPr>
            <a:xfrm>
              <a:off x="6238903" y="1193063"/>
              <a:ext cx="300475" cy="901782"/>
              <a:chOff x="6238903" y="1193063"/>
              <a:chExt cx="300475" cy="901782"/>
            </a:xfrm>
          </p:grpSpPr>
          <p:grpSp>
            <p:nvGrpSpPr>
              <p:cNvPr id="8596" name="Google Shape;8596;p87"/>
              <p:cNvGrpSpPr/>
              <p:nvPr/>
            </p:nvGrpSpPr>
            <p:grpSpPr>
              <a:xfrm>
                <a:off x="6290865" y="1489315"/>
                <a:ext cx="248514" cy="605530"/>
                <a:chOff x="6290865" y="1489315"/>
                <a:chExt cx="248514" cy="605530"/>
              </a:xfrm>
            </p:grpSpPr>
            <p:sp>
              <p:nvSpPr>
                <p:cNvPr id="8597" name="Google Shape;8597;p8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87"/>
              <p:cNvGrpSpPr/>
              <p:nvPr/>
            </p:nvGrpSpPr>
            <p:grpSpPr>
              <a:xfrm>
                <a:off x="6238903" y="1193063"/>
                <a:ext cx="284947" cy="327512"/>
                <a:chOff x="6238903" y="1193063"/>
                <a:chExt cx="284947" cy="327512"/>
              </a:xfrm>
            </p:grpSpPr>
            <p:sp>
              <p:nvSpPr>
                <p:cNvPr id="8600" name="Google Shape;8600;p8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1" name="Google Shape;8601;p8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602" name="Google Shape;8602;p87"/>
            <p:cNvGrpSpPr/>
            <p:nvPr/>
          </p:nvGrpSpPr>
          <p:grpSpPr>
            <a:xfrm>
              <a:off x="5900602" y="1193063"/>
              <a:ext cx="444345" cy="1023338"/>
              <a:chOff x="5900602" y="1193063"/>
              <a:chExt cx="444345" cy="1023338"/>
            </a:xfrm>
          </p:grpSpPr>
          <p:grpSp>
            <p:nvGrpSpPr>
              <p:cNvPr id="8603" name="Google Shape;8603;p87"/>
              <p:cNvGrpSpPr/>
              <p:nvPr/>
            </p:nvGrpSpPr>
            <p:grpSpPr>
              <a:xfrm>
                <a:off x="6046501" y="1367785"/>
                <a:ext cx="298446" cy="848616"/>
                <a:chOff x="6046501" y="1367785"/>
                <a:chExt cx="298446" cy="848616"/>
              </a:xfrm>
            </p:grpSpPr>
            <p:sp>
              <p:nvSpPr>
                <p:cNvPr id="8604" name="Google Shape;8604;p8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87"/>
              <p:cNvGrpSpPr/>
              <p:nvPr/>
            </p:nvGrpSpPr>
            <p:grpSpPr>
              <a:xfrm>
                <a:off x="5900602" y="1193063"/>
                <a:ext cx="284947" cy="182312"/>
                <a:chOff x="5900602" y="1193063"/>
                <a:chExt cx="284947" cy="182312"/>
              </a:xfrm>
            </p:grpSpPr>
            <p:sp>
              <p:nvSpPr>
                <p:cNvPr id="8607" name="Google Shape;8607;p8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8" name="Google Shape;8608;p8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609" name="Google Shape;8609;p87"/>
          <p:cNvGrpSpPr/>
          <p:nvPr/>
        </p:nvGrpSpPr>
        <p:grpSpPr>
          <a:xfrm>
            <a:off x="7217825" y="979415"/>
            <a:ext cx="1219413" cy="1051365"/>
            <a:chOff x="7287122" y="1165658"/>
            <a:chExt cx="1219413" cy="1051365"/>
          </a:xfrm>
        </p:grpSpPr>
        <p:grpSp>
          <p:nvGrpSpPr>
            <p:cNvPr id="8610" name="Google Shape;8610;p87"/>
            <p:cNvGrpSpPr/>
            <p:nvPr/>
          </p:nvGrpSpPr>
          <p:grpSpPr>
            <a:xfrm>
              <a:off x="7287122" y="1969723"/>
              <a:ext cx="1219413" cy="247300"/>
              <a:chOff x="7287122" y="1969723"/>
              <a:chExt cx="1219413" cy="247300"/>
            </a:xfrm>
          </p:grpSpPr>
          <p:sp>
            <p:nvSpPr>
              <p:cNvPr id="8611" name="Google Shape;8611;p8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2" name="Google Shape;8612;p87"/>
              <p:cNvGrpSpPr/>
              <p:nvPr/>
            </p:nvGrpSpPr>
            <p:grpSpPr>
              <a:xfrm>
                <a:off x="7287122" y="2063892"/>
                <a:ext cx="1151753" cy="73428"/>
                <a:chOff x="7287122" y="2063892"/>
                <a:chExt cx="1151753" cy="73428"/>
              </a:xfrm>
            </p:grpSpPr>
            <p:sp>
              <p:nvSpPr>
                <p:cNvPr id="8613" name="Google Shape;8613;p8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4" name="Google Shape;8614;p8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615" name="Google Shape;8615;p87"/>
            <p:cNvGrpSpPr/>
            <p:nvPr/>
          </p:nvGrpSpPr>
          <p:grpSpPr>
            <a:xfrm>
              <a:off x="7287122" y="1712201"/>
              <a:ext cx="1219403" cy="246767"/>
              <a:chOff x="7287122" y="1712201"/>
              <a:chExt cx="1219403" cy="246767"/>
            </a:xfrm>
          </p:grpSpPr>
          <p:sp>
            <p:nvSpPr>
              <p:cNvPr id="8616" name="Google Shape;8616;p8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7" name="Google Shape;8617;p87"/>
              <p:cNvGrpSpPr/>
              <p:nvPr/>
            </p:nvGrpSpPr>
            <p:grpSpPr>
              <a:xfrm>
                <a:off x="7287122" y="1842861"/>
                <a:ext cx="1005303" cy="73419"/>
                <a:chOff x="7287122" y="1842861"/>
                <a:chExt cx="1005303" cy="73419"/>
              </a:xfrm>
            </p:grpSpPr>
            <p:sp>
              <p:nvSpPr>
                <p:cNvPr id="8618" name="Google Shape;8618;p8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9" name="Google Shape;8619;p8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620" name="Google Shape;8620;p87"/>
            <p:cNvGrpSpPr/>
            <p:nvPr/>
          </p:nvGrpSpPr>
          <p:grpSpPr>
            <a:xfrm>
              <a:off x="7287122" y="1447520"/>
              <a:ext cx="1219403" cy="286667"/>
              <a:chOff x="7287122" y="1447520"/>
              <a:chExt cx="1219403" cy="286667"/>
            </a:xfrm>
          </p:grpSpPr>
          <p:sp>
            <p:nvSpPr>
              <p:cNvPr id="8621" name="Google Shape;8621;p8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2" name="Google Shape;8622;p87"/>
              <p:cNvGrpSpPr/>
              <p:nvPr/>
            </p:nvGrpSpPr>
            <p:grpSpPr>
              <a:xfrm>
                <a:off x="7287122" y="1581977"/>
                <a:ext cx="852803" cy="73428"/>
                <a:chOff x="7287122" y="1581977"/>
                <a:chExt cx="852803" cy="73428"/>
              </a:xfrm>
            </p:grpSpPr>
            <p:sp>
              <p:nvSpPr>
                <p:cNvPr id="8623" name="Google Shape;8623;p8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4" name="Google Shape;8624;p8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625" name="Google Shape;8625;p87"/>
            <p:cNvGrpSpPr/>
            <p:nvPr/>
          </p:nvGrpSpPr>
          <p:grpSpPr>
            <a:xfrm>
              <a:off x="7287122" y="1165658"/>
              <a:ext cx="1219403" cy="344253"/>
              <a:chOff x="7287122" y="1165658"/>
              <a:chExt cx="1219403" cy="344253"/>
            </a:xfrm>
          </p:grpSpPr>
          <p:sp>
            <p:nvSpPr>
              <p:cNvPr id="8626" name="Google Shape;8626;p8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7" name="Google Shape;8627;p87"/>
              <p:cNvGrpSpPr/>
              <p:nvPr/>
            </p:nvGrpSpPr>
            <p:grpSpPr>
              <a:xfrm>
                <a:off x="7287122" y="1341025"/>
                <a:ext cx="695703" cy="73419"/>
                <a:chOff x="7287122" y="1341025"/>
                <a:chExt cx="695703" cy="73419"/>
              </a:xfrm>
            </p:grpSpPr>
            <p:sp>
              <p:nvSpPr>
                <p:cNvPr id="8628" name="Google Shape;8628;p8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9" name="Google Shape;8629;p8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33"/>
        <p:cNvGrpSpPr/>
        <p:nvPr/>
      </p:nvGrpSpPr>
      <p:grpSpPr>
        <a:xfrm>
          <a:off x="0" y="0"/>
          <a:ext cx="0" cy="0"/>
          <a:chOff x="0" y="0"/>
          <a:chExt cx="0" cy="0"/>
        </a:xfrm>
      </p:grpSpPr>
      <p:grpSp>
        <p:nvGrpSpPr>
          <p:cNvPr id="8634" name="Google Shape;8634;p88"/>
          <p:cNvGrpSpPr/>
          <p:nvPr/>
        </p:nvGrpSpPr>
        <p:grpSpPr>
          <a:xfrm>
            <a:off x="846551" y="2273217"/>
            <a:ext cx="415546" cy="355053"/>
            <a:chOff x="866243" y="2291587"/>
            <a:chExt cx="415546" cy="355053"/>
          </a:xfrm>
        </p:grpSpPr>
        <p:sp>
          <p:nvSpPr>
            <p:cNvPr id="8635" name="Google Shape;8635;p8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0" name="Google Shape;8640;p88"/>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1" name="Google Shape;8641;p88"/>
          <p:cNvGrpSpPr/>
          <p:nvPr/>
        </p:nvGrpSpPr>
        <p:grpSpPr>
          <a:xfrm>
            <a:off x="1938828" y="2284205"/>
            <a:ext cx="359213" cy="327807"/>
            <a:chOff x="1958520" y="2302574"/>
            <a:chExt cx="359213" cy="327807"/>
          </a:xfrm>
        </p:grpSpPr>
        <p:sp>
          <p:nvSpPr>
            <p:cNvPr id="8642" name="Google Shape;8642;p8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88"/>
          <p:cNvGrpSpPr/>
          <p:nvPr/>
        </p:nvGrpSpPr>
        <p:grpSpPr>
          <a:xfrm>
            <a:off x="2560190" y="2269057"/>
            <a:ext cx="207582" cy="359594"/>
            <a:chOff x="2656082" y="2287427"/>
            <a:chExt cx="207582" cy="359594"/>
          </a:xfrm>
        </p:grpSpPr>
        <p:sp>
          <p:nvSpPr>
            <p:cNvPr id="8646" name="Google Shape;8646;p8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88"/>
          <p:cNvGrpSpPr/>
          <p:nvPr/>
        </p:nvGrpSpPr>
        <p:grpSpPr>
          <a:xfrm>
            <a:off x="3029961" y="2303099"/>
            <a:ext cx="362991" cy="290018"/>
            <a:chOff x="3049653" y="2321468"/>
            <a:chExt cx="362991" cy="290018"/>
          </a:xfrm>
        </p:grpSpPr>
        <p:sp>
          <p:nvSpPr>
            <p:cNvPr id="8651" name="Google Shape;8651;p8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88"/>
          <p:cNvGrpSpPr/>
          <p:nvPr/>
        </p:nvGrpSpPr>
        <p:grpSpPr>
          <a:xfrm>
            <a:off x="3544551" y="2271534"/>
            <a:ext cx="422342" cy="355243"/>
            <a:chOff x="3564243" y="2289904"/>
            <a:chExt cx="422342" cy="355243"/>
          </a:xfrm>
        </p:grpSpPr>
        <p:sp>
          <p:nvSpPr>
            <p:cNvPr id="8656" name="Google Shape;8656;p8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1" name="Google Shape;8661;p88"/>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88"/>
          <p:cNvGrpSpPr/>
          <p:nvPr/>
        </p:nvGrpSpPr>
        <p:grpSpPr>
          <a:xfrm>
            <a:off x="4668202" y="2271344"/>
            <a:ext cx="359594" cy="353909"/>
            <a:chOff x="4687894" y="2289713"/>
            <a:chExt cx="359594" cy="353909"/>
          </a:xfrm>
        </p:grpSpPr>
        <p:sp>
          <p:nvSpPr>
            <p:cNvPr id="8663" name="Google Shape;8663;p8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6" name="Google Shape;8666;p88"/>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7" name="Google Shape;8667;p88"/>
          <p:cNvGrpSpPr/>
          <p:nvPr/>
        </p:nvGrpSpPr>
        <p:grpSpPr>
          <a:xfrm>
            <a:off x="6352932" y="2289857"/>
            <a:ext cx="263567" cy="317614"/>
            <a:chOff x="6421399" y="2308227"/>
            <a:chExt cx="263567" cy="317614"/>
          </a:xfrm>
        </p:grpSpPr>
        <p:sp>
          <p:nvSpPr>
            <p:cNvPr id="8668" name="Google Shape;8668;p8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88"/>
          <p:cNvGrpSpPr/>
          <p:nvPr/>
        </p:nvGrpSpPr>
        <p:grpSpPr>
          <a:xfrm>
            <a:off x="6850501" y="2277250"/>
            <a:ext cx="360356" cy="343462"/>
            <a:chOff x="6870193" y="2295620"/>
            <a:chExt cx="360356" cy="343462"/>
          </a:xfrm>
        </p:grpSpPr>
        <p:sp>
          <p:nvSpPr>
            <p:cNvPr id="8673" name="Google Shape;8673;p8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88"/>
          <p:cNvGrpSpPr/>
          <p:nvPr/>
        </p:nvGrpSpPr>
        <p:grpSpPr>
          <a:xfrm>
            <a:off x="7421773" y="2284490"/>
            <a:ext cx="342192" cy="327140"/>
            <a:chOff x="7441465" y="2302860"/>
            <a:chExt cx="342192" cy="327140"/>
          </a:xfrm>
        </p:grpSpPr>
        <p:sp>
          <p:nvSpPr>
            <p:cNvPr id="8676" name="Google Shape;8676;p8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88"/>
          <p:cNvGrpSpPr/>
          <p:nvPr/>
        </p:nvGrpSpPr>
        <p:grpSpPr>
          <a:xfrm>
            <a:off x="7969991" y="2331837"/>
            <a:ext cx="332761" cy="234066"/>
            <a:chOff x="7989683" y="2350207"/>
            <a:chExt cx="332761" cy="234066"/>
          </a:xfrm>
        </p:grpSpPr>
        <p:sp>
          <p:nvSpPr>
            <p:cNvPr id="8679" name="Google Shape;8679;p8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88"/>
          <p:cNvGrpSpPr/>
          <p:nvPr/>
        </p:nvGrpSpPr>
        <p:grpSpPr>
          <a:xfrm>
            <a:off x="5803602" y="2291381"/>
            <a:ext cx="315327" cy="314978"/>
            <a:chOff x="5823294" y="2309751"/>
            <a:chExt cx="315327" cy="314978"/>
          </a:xfrm>
        </p:grpSpPr>
        <p:sp>
          <p:nvSpPr>
            <p:cNvPr id="8686" name="Google Shape;8686;p8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8"/>
          <p:cNvGrpSpPr/>
          <p:nvPr/>
        </p:nvGrpSpPr>
        <p:grpSpPr>
          <a:xfrm>
            <a:off x="2477583" y="2725790"/>
            <a:ext cx="370930" cy="370549"/>
            <a:chOff x="2497275" y="2744159"/>
            <a:chExt cx="370930" cy="370549"/>
          </a:xfrm>
        </p:grpSpPr>
        <p:sp>
          <p:nvSpPr>
            <p:cNvPr id="8704" name="Google Shape;8704;p8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88"/>
          <p:cNvGrpSpPr/>
          <p:nvPr/>
        </p:nvGrpSpPr>
        <p:grpSpPr>
          <a:xfrm>
            <a:off x="841248" y="2728108"/>
            <a:ext cx="371883" cy="365691"/>
            <a:chOff x="860940" y="2746477"/>
            <a:chExt cx="371883" cy="365691"/>
          </a:xfrm>
        </p:grpSpPr>
        <p:sp>
          <p:nvSpPr>
            <p:cNvPr id="8711" name="Google Shape;8711;p8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88"/>
          <p:cNvGrpSpPr/>
          <p:nvPr/>
        </p:nvGrpSpPr>
        <p:grpSpPr>
          <a:xfrm>
            <a:off x="1431144" y="2747889"/>
            <a:ext cx="283985" cy="341080"/>
            <a:chOff x="1493849" y="2775533"/>
            <a:chExt cx="283985" cy="341080"/>
          </a:xfrm>
        </p:grpSpPr>
        <p:sp>
          <p:nvSpPr>
            <p:cNvPr id="8717" name="Google Shape;8717;p8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88"/>
          <p:cNvGrpSpPr/>
          <p:nvPr/>
        </p:nvGrpSpPr>
        <p:grpSpPr>
          <a:xfrm>
            <a:off x="1933144" y="2756052"/>
            <a:ext cx="372835" cy="342573"/>
            <a:chOff x="1952836" y="2774422"/>
            <a:chExt cx="372835" cy="342573"/>
          </a:xfrm>
        </p:grpSpPr>
        <p:sp>
          <p:nvSpPr>
            <p:cNvPr id="8720" name="Google Shape;8720;p8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88"/>
          <p:cNvGrpSpPr/>
          <p:nvPr/>
        </p:nvGrpSpPr>
        <p:grpSpPr>
          <a:xfrm>
            <a:off x="3060224" y="2726107"/>
            <a:ext cx="332729" cy="372518"/>
            <a:chOff x="3079916" y="2744477"/>
            <a:chExt cx="332729" cy="372518"/>
          </a:xfrm>
        </p:grpSpPr>
        <p:sp>
          <p:nvSpPr>
            <p:cNvPr id="8724" name="Google Shape;8724;p8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88"/>
          <p:cNvGrpSpPr/>
          <p:nvPr/>
        </p:nvGrpSpPr>
        <p:grpSpPr>
          <a:xfrm>
            <a:off x="3600884" y="2727155"/>
            <a:ext cx="336889" cy="355592"/>
            <a:chOff x="3620576" y="2745525"/>
            <a:chExt cx="336889" cy="355592"/>
          </a:xfrm>
        </p:grpSpPr>
        <p:sp>
          <p:nvSpPr>
            <p:cNvPr id="8728" name="Google Shape;8728;p8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8"/>
          <p:cNvGrpSpPr/>
          <p:nvPr/>
        </p:nvGrpSpPr>
        <p:grpSpPr>
          <a:xfrm>
            <a:off x="4107123" y="2742334"/>
            <a:ext cx="380393" cy="363118"/>
            <a:chOff x="4126815" y="2760704"/>
            <a:chExt cx="380393" cy="363118"/>
          </a:xfrm>
        </p:grpSpPr>
        <p:sp>
          <p:nvSpPr>
            <p:cNvPr id="8731" name="Google Shape;8731;p8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88"/>
          <p:cNvGrpSpPr/>
          <p:nvPr/>
        </p:nvGrpSpPr>
        <p:grpSpPr>
          <a:xfrm>
            <a:off x="4656294" y="2727314"/>
            <a:ext cx="381346" cy="368644"/>
            <a:chOff x="4675986" y="2745684"/>
            <a:chExt cx="381346" cy="368644"/>
          </a:xfrm>
        </p:grpSpPr>
        <p:sp>
          <p:nvSpPr>
            <p:cNvPr id="8736" name="Google Shape;8736;p8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88"/>
          <p:cNvGrpSpPr/>
          <p:nvPr/>
        </p:nvGrpSpPr>
        <p:grpSpPr>
          <a:xfrm>
            <a:off x="5200924" y="2772692"/>
            <a:ext cx="373185" cy="302466"/>
            <a:chOff x="5220616" y="2791061"/>
            <a:chExt cx="373185" cy="302466"/>
          </a:xfrm>
        </p:grpSpPr>
        <p:sp>
          <p:nvSpPr>
            <p:cNvPr id="8739" name="Google Shape;8739;p8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8"/>
          <p:cNvGrpSpPr/>
          <p:nvPr/>
        </p:nvGrpSpPr>
        <p:grpSpPr>
          <a:xfrm>
            <a:off x="5768969" y="2754147"/>
            <a:ext cx="284366" cy="344097"/>
            <a:chOff x="5864861" y="2772517"/>
            <a:chExt cx="284366" cy="344097"/>
          </a:xfrm>
        </p:grpSpPr>
        <p:sp>
          <p:nvSpPr>
            <p:cNvPr id="8758" name="Google Shape;8758;p8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4" name="Google Shape;8764;p88"/>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5" name="Google Shape;8765;p88"/>
          <p:cNvGrpSpPr/>
          <p:nvPr/>
        </p:nvGrpSpPr>
        <p:grpSpPr>
          <a:xfrm>
            <a:off x="6954467" y="2771168"/>
            <a:ext cx="255247" cy="327458"/>
            <a:chOff x="6974158" y="2789537"/>
            <a:chExt cx="255247" cy="327458"/>
          </a:xfrm>
        </p:grpSpPr>
        <p:sp>
          <p:nvSpPr>
            <p:cNvPr id="8766" name="Google Shape;8766;p8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8"/>
          <p:cNvGrpSpPr/>
          <p:nvPr/>
        </p:nvGrpSpPr>
        <p:grpSpPr>
          <a:xfrm>
            <a:off x="7511005" y="2771930"/>
            <a:ext cx="244291" cy="326314"/>
            <a:chOff x="7530697" y="2790299"/>
            <a:chExt cx="244291" cy="326314"/>
          </a:xfrm>
        </p:grpSpPr>
        <p:sp>
          <p:nvSpPr>
            <p:cNvPr id="8773" name="Google Shape;8773;p8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88"/>
          <p:cNvGrpSpPr/>
          <p:nvPr/>
        </p:nvGrpSpPr>
        <p:grpSpPr>
          <a:xfrm>
            <a:off x="7968499" y="2813878"/>
            <a:ext cx="332348" cy="283985"/>
            <a:chOff x="7988191" y="2832248"/>
            <a:chExt cx="332348" cy="283985"/>
          </a:xfrm>
        </p:grpSpPr>
        <p:sp>
          <p:nvSpPr>
            <p:cNvPr id="8780" name="Google Shape;8780;p8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3" name="Google Shape;8783;p88"/>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88"/>
          <p:cNvGrpSpPr/>
          <p:nvPr/>
        </p:nvGrpSpPr>
        <p:grpSpPr>
          <a:xfrm>
            <a:off x="3568748" y="3239998"/>
            <a:ext cx="364484" cy="262423"/>
            <a:chOff x="3588440" y="3258368"/>
            <a:chExt cx="364484" cy="262423"/>
          </a:xfrm>
        </p:grpSpPr>
        <p:sp>
          <p:nvSpPr>
            <p:cNvPr id="8785" name="Google Shape;8785;p8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1" name="Google Shape;8791;p88"/>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88"/>
          <p:cNvGrpSpPr/>
          <p:nvPr/>
        </p:nvGrpSpPr>
        <p:grpSpPr>
          <a:xfrm>
            <a:off x="5746125" y="3209355"/>
            <a:ext cx="364865" cy="324822"/>
            <a:chOff x="5765817" y="3227724"/>
            <a:chExt cx="364865" cy="324822"/>
          </a:xfrm>
        </p:grpSpPr>
        <p:sp>
          <p:nvSpPr>
            <p:cNvPr id="8793" name="Google Shape;8793;p8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8"/>
          <p:cNvGrpSpPr/>
          <p:nvPr/>
        </p:nvGrpSpPr>
        <p:grpSpPr>
          <a:xfrm>
            <a:off x="6208891" y="3219294"/>
            <a:ext cx="446539" cy="303895"/>
            <a:chOff x="6228583" y="3237664"/>
            <a:chExt cx="446539" cy="303895"/>
          </a:xfrm>
        </p:grpSpPr>
        <p:sp>
          <p:nvSpPr>
            <p:cNvPr id="8797" name="Google Shape;8797;p8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88"/>
          <p:cNvGrpSpPr/>
          <p:nvPr/>
        </p:nvGrpSpPr>
        <p:grpSpPr>
          <a:xfrm>
            <a:off x="846170" y="3188936"/>
            <a:ext cx="364484" cy="364897"/>
            <a:chOff x="865862" y="3207306"/>
            <a:chExt cx="364484" cy="364897"/>
          </a:xfrm>
        </p:grpSpPr>
        <p:sp>
          <p:nvSpPr>
            <p:cNvPr id="8815" name="Google Shape;8815;p8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88"/>
          <p:cNvGrpSpPr/>
          <p:nvPr/>
        </p:nvGrpSpPr>
        <p:grpSpPr>
          <a:xfrm>
            <a:off x="1384925" y="3208593"/>
            <a:ext cx="370168" cy="325965"/>
            <a:chOff x="1404617" y="3226962"/>
            <a:chExt cx="370168" cy="325965"/>
          </a:xfrm>
        </p:grpSpPr>
        <p:sp>
          <p:nvSpPr>
            <p:cNvPr id="8830" name="Google Shape;8830;p8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88"/>
          <p:cNvGrpSpPr/>
          <p:nvPr/>
        </p:nvGrpSpPr>
        <p:grpSpPr>
          <a:xfrm>
            <a:off x="1933711" y="3197724"/>
            <a:ext cx="366389" cy="354481"/>
            <a:chOff x="1954741" y="3212419"/>
            <a:chExt cx="366389" cy="354481"/>
          </a:xfrm>
        </p:grpSpPr>
        <p:sp>
          <p:nvSpPr>
            <p:cNvPr id="8840" name="Google Shape;8840;p8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8"/>
          <p:cNvGrpSpPr/>
          <p:nvPr/>
        </p:nvGrpSpPr>
        <p:grpSpPr>
          <a:xfrm>
            <a:off x="3023547" y="3197256"/>
            <a:ext cx="366008" cy="348670"/>
            <a:chOff x="3043239" y="3215626"/>
            <a:chExt cx="366008" cy="348670"/>
          </a:xfrm>
        </p:grpSpPr>
        <p:sp>
          <p:nvSpPr>
            <p:cNvPr id="8848" name="Google Shape;8848;p8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88"/>
          <p:cNvGrpSpPr/>
          <p:nvPr/>
        </p:nvGrpSpPr>
        <p:grpSpPr>
          <a:xfrm>
            <a:off x="4198641" y="3166613"/>
            <a:ext cx="209107" cy="383442"/>
            <a:chOff x="4218333" y="3184982"/>
            <a:chExt cx="209107" cy="383442"/>
          </a:xfrm>
        </p:grpSpPr>
        <p:sp>
          <p:nvSpPr>
            <p:cNvPr id="8851" name="Google Shape;8851;p8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3" name="Google Shape;8853;p88"/>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4" name="Google Shape;8854;p88"/>
          <p:cNvGrpSpPr/>
          <p:nvPr/>
        </p:nvGrpSpPr>
        <p:grpSpPr>
          <a:xfrm>
            <a:off x="6876953" y="3197637"/>
            <a:ext cx="322917" cy="347876"/>
            <a:chOff x="6896644" y="3216007"/>
            <a:chExt cx="322917" cy="347876"/>
          </a:xfrm>
        </p:grpSpPr>
        <p:sp>
          <p:nvSpPr>
            <p:cNvPr id="8855" name="Google Shape;8855;p8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88"/>
          <p:cNvGrpSpPr/>
          <p:nvPr/>
        </p:nvGrpSpPr>
        <p:grpSpPr>
          <a:xfrm>
            <a:off x="7409674" y="3204814"/>
            <a:ext cx="334634" cy="333904"/>
            <a:chOff x="7429366" y="3223183"/>
            <a:chExt cx="334634" cy="333904"/>
          </a:xfrm>
        </p:grpSpPr>
        <p:sp>
          <p:nvSpPr>
            <p:cNvPr id="8863" name="Google Shape;8863;p8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5" name="Google Shape;8865;p88"/>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6" name="Google Shape;8866;p88"/>
          <p:cNvGrpSpPr/>
          <p:nvPr/>
        </p:nvGrpSpPr>
        <p:grpSpPr>
          <a:xfrm>
            <a:off x="5196764" y="3707114"/>
            <a:ext cx="356196" cy="265631"/>
            <a:chOff x="5216456" y="3725484"/>
            <a:chExt cx="356196" cy="265631"/>
          </a:xfrm>
        </p:grpSpPr>
        <p:sp>
          <p:nvSpPr>
            <p:cNvPr id="8867" name="Google Shape;8867;p8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8"/>
          <p:cNvGrpSpPr/>
          <p:nvPr/>
        </p:nvGrpSpPr>
        <p:grpSpPr>
          <a:xfrm>
            <a:off x="6829701" y="3715625"/>
            <a:ext cx="355053" cy="248038"/>
            <a:chOff x="6849393" y="3733994"/>
            <a:chExt cx="355053" cy="248038"/>
          </a:xfrm>
        </p:grpSpPr>
        <p:sp>
          <p:nvSpPr>
            <p:cNvPr id="8870" name="Google Shape;8870;p8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88"/>
          <p:cNvGrpSpPr/>
          <p:nvPr/>
        </p:nvGrpSpPr>
        <p:grpSpPr>
          <a:xfrm>
            <a:off x="7899305" y="3696318"/>
            <a:ext cx="392111" cy="280206"/>
            <a:chOff x="7918997" y="3714687"/>
            <a:chExt cx="392111" cy="280206"/>
          </a:xfrm>
        </p:grpSpPr>
        <p:sp>
          <p:nvSpPr>
            <p:cNvPr id="8876" name="Google Shape;8876;p8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1" name="Google Shape;8881;p88"/>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2" name="Google Shape;8882;p88"/>
          <p:cNvGrpSpPr/>
          <p:nvPr/>
        </p:nvGrpSpPr>
        <p:grpSpPr>
          <a:xfrm>
            <a:off x="1389085" y="3662594"/>
            <a:ext cx="357720" cy="355148"/>
            <a:chOff x="1408777" y="3680964"/>
            <a:chExt cx="357720" cy="355148"/>
          </a:xfrm>
        </p:grpSpPr>
        <p:sp>
          <p:nvSpPr>
            <p:cNvPr id="8883" name="Google Shape;8883;p8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88"/>
          <p:cNvGrpSpPr/>
          <p:nvPr/>
        </p:nvGrpSpPr>
        <p:grpSpPr>
          <a:xfrm>
            <a:off x="1933144" y="3662594"/>
            <a:ext cx="357720" cy="355148"/>
            <a:chOff x="1952836" y="3680964"/>
            <a:chExt cx="357720" cy="355148"/>
          </a:xfrm>
        </p:grpSpPr>
        <p:sp>
          <p:nvSpPr>
            <p:cNvPr id="8889" name="Google Shape;8889;p8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8"/>
          <p:cNvGrpSpPr/>
          <p:nvPr/>
        </p:nvGrpSpPr>
        <p:grpSpPr>
          <a:xfrm>
            <a:off x="2477202" y="3662594"/>
            <a:ext cx="357720" cy="355148"/>
            <a:chOff x="2496894" y="3680964"/>
            <a:chExt cx="357720" cy="355148"/>
          </a:xfrm>
        </p:grpSpPr>
        <p:sp>
          <p:nvSpPr>
            <p:cNvPr id="8895" name="Google Shape;8895;p8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88"/>
          <p:cNvGrpSpPr/>
          <p:nvPr/>
        </p:nvGrpSpPr>
        <p:grpSpPr>
          <a:xfrm>
            <a:off x="3021292" y="3662689"/>
            <a:ext cx="356164" cy="355815"/>
            <a:chOff x="3040984" y="3681059"/>
            <a:chExt cx="356164" cy="355815"/>
          </a:xfrm>
        </p:grpSpPr>
        <p:sp>
          <p:nvSpPr>
            <p:cNvPr id="8901" name="Google Shape;8901;p8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88"/>
          <p:cNvGrpSpPr/>
          <p:nvPr/>
        </p:nvGrpSpPr>
        <p:grpSpPr>
          <a:xfrm>
            <a:off x="3564589" y="3680821"/>
            <a:ext cx="358069" cy="317995"/>
            <a:chOff x="3584280" y="3699191"/>
            <a:chExt cx="358069" cy="317995"/>
          </a:xfrm>
        </p:grpSpPr>
        <p:sp>
          <p:nvSpPr>
            <p:cNvPr id="8905" name="Google Shape;8905;p8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8"/>
          <p:cNvGrpSpPr/>
          <p:nvPr/>
        </p:nvGrpSpPr>
        <p:grpSpPr>
          <a:xfrm>
            <a:off x="4109790" y="3662689"/>
            <a:ext cx="355402" cy="354291"/>
            <a:chOff x="4129482" y="3681059"/>
            <a:chExt cx="355402" cy="354291"/>
          </a:xfrm>
        </p:grpSpPr>
        <p:sp>
          <p:nvSpPr>
            <p:cNvPr id="8910" name="Google Shape;8910;p8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88"/>
          <p:cNvGrpSpPr/>
          <p:nvPr/>
        </p:nvGrpSpPr>
        <p:grpSpPr>
          <a:xfrm>
            <a:off x="4653849" y="3661927"/>
            <a:ext cx="355434" cy="355815"/>
            <a:chOff x="4673540" y="3680297"/>
            <a:chExt cx="355434" cy="355815"/>
          </a:xfrm>
        </p:grpSpPr>
        <p:sp>
          <p:nvSpPr>
            <p:cNvPr id="8915" name="Google Shape;8915;p8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88"/>
          <p:cNvGrpSpPr/>
          <p:nvPr/>
        </p:nvGrpSpPr>
        <p:grpSpPr>
          <a:xfrm>
            <a:off x="5759716" y="3680821"/>
            <a:ext cx="317645" cy="318757"/>
            <a:chOff x="5779408" y="3699191"/>
            <a:chExt cx="317645" cy="318757"/>
          </a:xfrm>
        </p:grpSpPr>
        <p:sp>
          <p:nvSpPr>
            <p:cNvPr id="8919" name="Google Shape;8919;p8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1" name="Google Shape;8921;p88"/>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2" name="Google Shape;8922;p88"/>
          <p:cNvGrpSpPr/>
          <p:nvPr/>
        </p:nvGrpSpPr>
        <p:grpSpPr>
          <a:xfrm>
            <a:off x="7370743" y="3662499"/>
            <a:ext cx="372073" cy="355243"/>
            <a:chOff x="7390435" y="3680868"/>
            <a:chExt cx="372073" cy="355243"/>
          </a:xfrm>
        </p:grpSpPr>
        <p:sp>
          <p:nvSpPr>
            <p:cNvPr id="8923" name="Google Shape;8923;p8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88"/>
          <p:cNvGrpSpPr/>
          <p:nvPr/>
        </p:nvGrpSpPr>
        <p:grpSpPr>
          <a:xfrm>
            <a:off x="1392301" y="4119346"/>
            <a:ext cx="374709" cy="374010"/>
            <a:chOff x="1421638" y="4125629"/>
            <a:chExt cx="374709" cy="374010"/>
          </a:xfrm>
        </p:grpSpPr>
        <p:sp>
          <p:nvSpPr>
            <p:cNvPr id="8930" name="Google Shape;8930;p8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88"/>
          <p:cNvGrpSpPr/>
          <p:nvPr/>
        </p:nvGrpSpPr>
        <p:grpSpPr>
          <a:xfrm>
            <a:off x="1943917" y="4135255"/>
            <a:ext cx="357720" cy="342192"/>
            <a:chOff x="1973254" y="4156304"/>
            <a:chExt cx="357720" cy="342192"/>
          </a:xfrm>
        </p:grpSpPr>
        <p:sp>
          <p:nvSpPr>
            <p:cNvPr id="8933" name="Google Shape;8933;p8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88"/>
          <p:cNvGrpSpPr/>
          <p:nvPr/>
        </p:nvGrpSpPr>
        <p:grpSpPr>
          <a:xfrm>
            <a:off x="2494422" y="4136192"/>
            <a:ext cx="341049" cy="340318"/>
            <a:chOff x="2523759" y="4135505"/>
            <a:chExt cx="341049" cy="340318"/>
          </a:xfrm>
        </p:grpSpPr>
        <p:sp>
          <p:nvSpPr>
            <p:cNvPr id="8940" name="Google Shape;8940;p8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88"/>
          <p:cNvGrpSpPr/>
          <p:nvPr/>
        </p:nvGrpSpPr>
        <p:grpSpPr>
          <a:xfrm>
            <a:off x="3011266" y="4131175"/>
            <a:ext cx="392079" cy="350353"/>
            <a:chOff x="3040603" y="4130360"/>
            <a:chExt cx="392079" cy="350353"/>
          </a:xfrm>
        </p:grpSpPr>
        <p:sp>
          <p:nvSpPr>
            <p:cNvPr id="8943" name="Google Shape;8943;p8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88"/>
          <p:cNvGrpSpPr/>
          <p:nvPr/>
        </p:nvGrpSpPr>
        <p:grpSpPr>
          <a:xfrm>
            <a:off x="3632807" y="4136192"/>
            <a:ext cx="232955" cy="340318"/>
            <a:chOff x="3662144" y="4135505"/>
            <a:chExt cx="232955" cy="340318"/>
          </a:xfrm>
        </p:grpSpPr>
        <p:sp>
          <p:nvSpPr>
            <p:cNvPr id="8954" name="Google Shape;8954;p8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88"/>
          <p:cNvGrpSpPr/>
          <p:nvPr/>
        </p:nvGrpSpPr>
        <p:grpSpPr>
          <a:xfrm>
            <a:off x="4119801" y="4122029"/>
            <a:ext cx="344065" cy="368644"/>
            <a:chOff x="4149138" y="4121151"/>
            <a:chExt cx="344065" cy="368644"/>
          </a:xfrm>
        </p:grpSpPr>
        <p:sp>
          <p:nvSpPr>
            <p:cNvPr id="8959" name="Google Shape;8959;p8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1" name="Google Shape;8971;p88"/>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2" name="Google Shape;8972;p88"/>
          <p:cNvGrpSpPr/>
          <p:nvPr/>
        </p:nvGrpSpPr>
        <p:grpSpPr>
          <a:xfrm>
            <a:off x="5176925" y="4174949"/>
            <a:ext cx="397763" cy="262804"/>
            <a:chOff x="5206262" y="4174817"/>
            <a:chExt cx="397763" cy="262804"/>
          </a:xfrm>
        </p:grpSpPr>
        <p:sp>
          <p:nvSpPr>
            <p:cNvPr id="8973" name="Google Shape;8973;p8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8"/>
          <p:cNvGrpSpPr/>
          <p:nvPr/>
        </p:nvGrpSpPr>
        <p:grpSpPr>
          <a:xfrm>
            <a:off x="5698279" y="4161342"/>
            <a:ext cx="440505" cy="290018"/>
            <a:chOff x="5727616" y="4204699"/>
            <a:chExt cx="440505" cy="290018"/>
          </a:xfrm>
        </p:grpSpPr>
        <p:sp>
          <p:nvSpPr>
            <p:cNvPr id="8981" name="Google Shape;8981;p8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8"/>
          <p:cNvGrpSpPr/>
          <p:nvPr/>
        </p:nvGrpSpPr>
        <p:grpSpPr>
          <a:xfrm>
            <a:off x="6380726" y="4124093"/>
            <a:ext cx="159950" cy="364516"/>
            <a:chOff x="6410063" y="4135124"/>
            <a:chExt cx="159950" cy="364516"/>
          </a:xfrm>
        </p:grpSpPr>
        <p:sp>
          <p:nvSpPr>
            <p:cNvPr id="8990" name="Google Shape;8990;p8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88"/>
          <p:cNvGrpSpPr/>
          <p:nvPr/>
        </p:nvGrpSpPr>
        <p:grpSpPr>
          <a:xfrm>
            <a:off x="6641065" y="4124284"/>
            <a:ext cx="214378" cy="364135"/>
            <a:chOff x="6924652" y="4135505"/>
            <a:chExt cx="214378" cy="364135"/>
          </a:xfrm>
        </p:grpSpPr>
        <p:sp>
          <p:nvSpPr>
            <p:cNvPr id="8995" name="Google Shape;8995;p8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9" name="Google Shape;8999;p88"/>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000" name="Google Shape;9000;p8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001" name="Google Shape;9001;p88"/>
          <p:cNvGrpSpPr/>
          <p:nvPr/>
        </p:nvGrpSpPr>
        <p:grpSpPr>
          <a:xfrm>
            <a:off x="841240" y="4119220"/>
            <a:ext cx="374177" cy="374263"/>
            <a:chOff x="775325" y="4143525"/>
            <a:chExt cx="468776" cy="468884"/>
          </a:xfrm>
        </p:grpSpPr>
        <p:sp>
          <p:nvSpPr>
            <p:cNvPr id="9002" name="Google Shape;9002;p88"/>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8"/>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8"/>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8"/>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88"/>
          <p:cNvGrpSpPr/>
          <p:nvPr/>
        </p:nvGrpSpPr>
        <p:grpSpPr>
          <a:xfrm>
            <a:off x="7015917" y="4114633"/>
            <a:ext cx="219464" cy="383437"/>
            <a:chOff x="1426400" y="1814750"/>
            <a:chExt cx="407850" cy="712575"/>
          </a:xfrm>
        </p:grpSpPr>
        <p:sp>
          <p:nvSpPr>
            <p:cNvPr id="9007" name="Google Shape;9007;p8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8"/>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8"/>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88"/>
          <p:cNvGrpSpPr/>
          <p:nvPr/>
        </p:nvGrpSpPr>
        <p:grpSpPr>
          <a:xfrm>
            <a:off x="7391519" y="4149408"/>
            <a:ext cx="313833" cy="313887"/>
            <a:chOff x="1910075" y="2021700"/>
            <a:chExt cx="583225" cy="583325"/>
          </a:xfrm>
        </p:grpSpPr>
        <p:sp>
          <p:nvSpPr>
            <p:cNvPr id="9011" name="Google Shape;9011;p8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88"/>
          <p:cNvGrpSpPr/>
          <p:nvPr/>
        </p:nvGrpSpPr>
        <p:grpSpPr>
          <a:xfrm>
            <a:off x="7861486" y="4189187"/>
            <a:ext cx="441255" cy="234329"/>
            <a:chOff x="2749275" y="2099575"/>
            <a:chExt cx="820025" cy="435475"/>
          </a:xfrm>
        </p:grpSpPr>
        <p:sp>
          <p:nvSpPr>
            <p:cNvPr id="9015" name="Google Shape;9015;p88"/>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8"/>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022"/>
        <p:cNvGrpSpPr/>
        <p:nvPr/>
      </p:nvGrpSpPr>
      <p:grpSpPr>
        <a:xfrm>
          <a:off x="0" y="0"/>
          <a:ext cx="0" cy="0"/>
          <a:chOff x="0" y="0"/>
          <a:chExt cx="0" cy="0"/>
        </a:xfrm>
      </p:grpSpPr>
      <p:grpSp>
        <p:nvGrpSpPr>
          <p:cNvPr id="9023" name="Google Shape;9023;p89"/>
          <p:cNvGrpSpPr/>
          <p:nvPr/>
        </p:nvGrpSpPr>
        <p:grpSpPr>
          <a:xfrm>
            <a:off x="1989449" y="4101269"/>
            <a:ext cx="374774" cy="346073"/>
            <a:chOff x="1989449" y="4282269"/>
            <a:chExt cx="374774" cy="346073"/>
          </a:xfrm>
        </p:grpSpPr>
        <p:sp>
          <p:nvSpPr>
            <p:cNvPr id="9024" name="Google Shape;9024;p8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89"/>
          <p:cNvGrpSpPr/>
          <p:nvPr/>
        </p:nvGrpSpPr>
        <p:grpSpPr>
          <a:xfrm>
            <a:off x="2487439" y="4099740"/>
            <a:ext cx="198775" cy="348972"/>
            <a:chOff x="2487439" y="4280740"/>
            <a:chExt cx="198775" cy="348972"/>
          </a:xfrm>
        </p:grpSpPr>
        <p:sp>
          <p:nvSpPr>
            <p:cNvPr id="9030" name="Google Shape;9030;p8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89"/>
          <p:cNvGrpSpPr/>
          <p:nvPr/>
        </p:nvGrpSpPr>
        <p:grpSpPr>
          <a:xfrm>
            <a:off x="2810958" y="4092923"/>
            <a:ext cx="353145" cy="361873"/>
            <a:chOff x="2810958" y="4273923"/>
            <a:chExt cx="353145" cy="361873"/>
          </a:xfrm>
        </p:grpSpPr>
        <p:sp>
          <p:nvSpPr>
            <p:cNvPr id="9035" name="Google Shape;9035;p8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89"/>
          <p:cNvGrpSpPr/>
          <p:nvPr/>
        </p:nvGrpSpPr>
        <p:grpSpPr>
          <a:xfrm>
            <a:off x="6275635" y="4101651"/>
            <a:ext cx="209383" cy="366778"/>
            <a:chOff x="6275635" y="4282651"/>
            <a:chExt cx="209383" cy="366778"/>
          </a:xfrm>
        </p:grpSpPr>
        <p:sp>
          <p:nvSpPr>
            <p:cNvPr id="9043" name="Google Shape;9043;p8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89"/>
          <p:cNvGrpSpPr/>
          <p:nvPr/>
        </p:nvGrpSpPr>
        <p:grpSpPr>
          <a:xfrm>
            <a:off x="6701186" y="4102033"/>
            <a:ext cx="280292" cy="366396"/>
            <a:chOff x="6701186" y="4283033"/>
            <a:chExt cx="280292" cy="366396"/>
          </a:xfrm>
        </p:grpSpPr>
        <p:sp>
          <p:nvSpPr>
            <p:cNvPr id="9046" name="Google Shape;9046;p8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89"/>
          <p:cNvGrpSpPr/>
          <p:nvPr/>
        </p:nvGrpSpPr>
        <p:grpSpPr>
          <a:xfrm>
            <a:off x="2609571" y="3643958"/>
            <a:ext cx="373627" cy="347347"/>
            <a:chOff x="2609571" y="3824958"/>
            <a:chExt cx="373627" cy="347347"/>
          </a:xfrm>
        </p:grpSpPr>
        <p:sp>
          <p:nvSpPr>
            <p:cNvPr id="9049" name="Google Shape;9049;p8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89"/>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89"/>
          <p:cNvGrpSpPr/>
          <p:nvPr/>
        </p:nvGrpSpPr>
        <p:grpSpPr>
          <a:xfrm>
            <a:off x="916127" y="3626056"/>
            <a:ext cx="221902" cy="380795"/>
            <a:chOff x="916127" y="3807056"/>
            <a:chExt cx="221902" cy="380795"/>
          </a:xfrm>
        </p:grpSpPr>
        <p:sp>
          <p:nvSpPr>
            <p:cNvPr id="9053" name="Google Shape;9053;p8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7" name="Google Shape;9057;p89"/>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9"/>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9" name="Google Shape;9059;p89"/>
          <p:cNvGrpSpPr/>
          <p:nvPr/>
        </p:nvGrpSpPr>
        <p:grpSpPr>
          <a:xfrm>
            <a:off x="3513010" y="3635134"/>
            <a:ext cx="362223" cy="361108"/>
            <a:chOff x="3513010" y="3816134"/>
            <a:chExt cx="362223" cy="361108"/>
          </a:xfrm>
        </p:grpSpPr>
        <p:sp>
          <p:nvSpPr>
            <p:cNvPr id="9060" name="Google Shape;9060;p8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89"/>
          <p:cNvGrpSpPr/>
          <p:nvPr/>
        </p:nvGrpSpPr>
        <p:grpSpPr>
          <a:xfrm>
            <a:off x="3950316" y="3639307"/>
            <a:ext cx="369805" cy="353782"/>
            <a:chOff x="3950316" y="3820307"/>
            <a:chExt cx="369805" cy="353782"/>
          </a:xfrm>
        </p:grpSpPr>
        <p:sp>
          <p:nvSpPr>
            <p:cNvPr id="9065" name="Google Shape;9065;p8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9"/>
          <p:cNvGrpSpPr/>
          <p:nvPr/>
        </p:nvGrpSpPr>
        <p:grpSpPr>
          <a:xfrm>
            <a:off x="1761909" y="3630961"/>
            <a:ext cx="307974" cy="371716"/>
            <a:chOff x="1761909" y="3811961"/>
            <a:chExt cx="307974" cy="371716"/>
          </a:xfrm>
        </p:grpSpPr>
        <p:sp>
          <p:nvSpPr>
            <p:cNvPr id="9070" name="Google Shape;9070;p8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89"/>
          <p:cNvGrpSpPr/>
          <p:nvPr/>
        </p:nvGrpSpPr>
        <p:grpSpPr>
          <a:xfrm>
            <a:off x="5373342" y="3627935"/>
            <a:ext cx="231395" cy="353145"/>
            <a:chOff x="5373342" y="3808935"/>
            <a:chExt cx="231395" cy="353145"/>
          </a:xfrm>
        </p:grpSpPr>
        <p:sp>
          <p:nvSpPr>
            <p:cNvPr id="9081" name="Google Shape;9081;p8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0" name="Google Shape;9090;p89"/>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1" name="Google Shape;9091;p89"/>
          <p:cNvGrpSpPr/>
          <p:nvPr/>
        </p:nvGrpSpPr>
        <p:grpSpPr>
          <a:xfrm>
            <a:off x="5833775" y="3628445"/>
            <a:ext cx="235185" cy="352253"/>
            <a:chOff x="5833775" y="3809445"/>
            <a:chExt cx="235185" cy="352253"/>
          </a:xfrm>
        </p:grpSpPr>
        <p:sp>
          <p:nvSpPr>
            <p:cNvPr id="9092" name="Google Shape;9092;p8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89"/>
          <p:cNvGrpSpPr/>
          <p:nvPr/>
        </p:nvGrpSpPr>
        <p:grpSpPr>
          <a:xfrm>
            <a:off x="4942472" y="3628318"/>
            <a:ext cx="238976" cy="352762"/>
            <a:chOff x="4942472" y="3809318"/>
            <a:chExt cx="238976" cy="352762"/>
          </a:xfrm>
        </p:grpSpPr>
        <p:sp>
          <p:nvSpPr>
            <p:cNvPr id="9096" name="Google Shape;9096;p8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89"/>
          <p:cNvGrpSpPr/>
          <p:nvPr/>
        </p:nvGrpSpPr>
        <p:grpSpPr>
          <a:xfrm>
            <a:off x="6266525" y="3626788"/>
            <a:ext cx="260223" cy="353527"/>
            <a:chOff x="6266525" y="3807788"/>
            <a:chExt cx="260223" cy="353527"/>
          </a:xfrm>
        </p:grpSpPr>
        <p:sp>
          <p:nvSpPr>
            <p:cNvPr id="9104" name="Google Shape;9104;p8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8" name="Google Shape;9108;p89"/>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9" name="Google Shape;9109;p89"/>
          <p:cNvGrpSpPr/>
          <p:nvPr/>
        </p:nvGrpSpPr>
        <p:grpSpPr>
          <a:xfrm>
            <a:off x="7184363" y="3628604"/>
            <a:ext cx="202184" cy="352762"/>
            <a:chOff x="7184363" y="3809604"/>
            <a:chExt cx="202184" cy="352762"/>
          </a:xfrm>
        </p:grpSpPr>
        <p:sp>
          <p:nvSpPr>
            <p:cNvPr id="9110" name="Google Shape;9110;p8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89"/>
          <p:cNvGrpSpPr/>
          <p:nvPr/>
        </p:nvGrpSpPr>
        <p:grpSpPr>
          <a:xfrm>
            <a:off x="7571624" y="3627935"/>
            <a:ext cx="292047" cy="352762"/>
            <a:chOff x="7571624" y="3808935"/>
            <a:chExt cx="292047" cy="352762"/>
          </a:xfrm>
        </p:grpSpPr>
        <p:sp>
          <p:nvSpPr>
            <p:cNvPr id="9113" name="Google Shape;9113;p8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89"/>
          <p:cNvGrpSpPr/>
          <p:nvPr/>
        </p:nvGrpSpPr>
        <p:grpSpPr>
          <a:xfrm>
            <a:off x="2174559" y="3175116"/>
            <a:ext cx="364135" cy="359930"/>
            <a:chOff x="2174559" y="3356116"/>
            <a:chExt cx="364135" cy="359930"/>
          </a:xfrm>
        </p:grpSpPr>
        <p:sp>
          <p:nvSpPr>
            <p:cNvPr id="9120" name="Google Shape;9120;p8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89"/>
          <p:cNvGrpSpPr/>
          <p:nvPr/>
        </p:nvGrpSpPr>
        <p:grpSpPr>
          <a:xfrm>
            <a:off x="1731934" y="3174639"/>
            <a:ext cx="368371" cy="361554"/>
            <a:chOff x="1731934" y="3355639"/>
            <a:chExt cx="368371" cy="361554"/>
          </a:xfrm>
        </p:grpSpPr>
        <p:sp>
          <p:nvSpPr>
            <p:cNvPr id="9123" name="Google Shape;9123;p8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9"/>
          <p:cNvGrpSpPr/>
          <p:nvPr/>
        </p:nvGrpSpPr>
        <p:grpSpPr>
          <a:xfrm>
            <a:off x="3990517" y="3173173"/>
            <a:ext cx="279559" cy="363402"/>
            <a:chOff x="3990517" y="3354173"/>
            <a:chExt cx="279559" cy="363402"/>
          </a:xfrm>
        </p:grpSpPr>
        <p:sp>
          <p:nvSpPr>
            <p:cNvPr id="9126" name="Google Shape;9126;p8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89"/>
          <p:cNvGrpSpPr/>
          <p:nvPr/>
        </p:nvGrpSpPr>
        <p:grpSpPr>
          <a:xfrm>
            <a:off x="3497847" y="3236374"/>
            <a:ext cx="379680" cy="237606"/>
            <a:chOff x="3497847" y="3417374"/>
            <a:chExt cx="379680" cy="237606"/>
          </a:xfrm>
        </p:grpSpPr>
        <p:sp>
          <p:nvSpPr>
            <p:cNvPr id="9130" name="Google Shape;9130;p8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89"/>
          <p:cNvGrpSpPr/>
          <p:nvPr/>
        </p:nvGrpSpPr>
        <p:grpSpPr>
          <a:xfrm>
            <a:off x="2612597" y="3186075"/>
            <a:ext cx="376271" cy="337982"/>
            <a:chOff x="2612597" y="3367075"/>
            <a:chExt cx="376271" cy="337982"/>
          </a:xfrm>
        </p:grpSpPr>
        <p:sp>
          <p:nvSpPr>
            <p:cNvPr id="9135" name="Google Shape;9135;p8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89"/>
          <p:cNvGrpSpPr/>
          <p:nvPr/>
        </p:nvGrpSpPr>
        <p:grpSpPr>
          <a:xfrm>
            <a:off x="3071914" y="3183431"/>
            <a:ext cx="343652" cy="342505"/>
            <a:chOff x="3071914" y="3364431"/>
            <a:chExt cx="343652" cy="342505"/>
          </a:xfrm>
        </p:grpSpPr>
        <p:sp>
          <p:nvSpPr>
            <p:cNvPr id="9138" name="Google Shape;9138;p8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89"/>
          <p:cNvGrpSpPr/>
          <p:nvPr/>
        </p:nvGrpSpPr>
        <p:grpSpPr>
          <a:xfrm>
            <a:off x="897141" y="3178875"/>
            <a:ext cx="257962" cy="352762"/>
            <a:chOff x="897141" y="3359875"/>
            <a:chExt cx="257962" cy="352762"/>
          </a:xfrm>
        </p:grpSpPr>
        <p:sp>
          <p:nvSpPr>
            <p:cNvPr id="9144" name="Google Shape;9144;p8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89"/>
          <p:cNvGrpSpPr/>
          <p:nvPr/>
        </p:nvGrpSpPr>
        <p:grpSpPr>
          <a:xfrm>
            <a:off x="1333682" y="3163330"/>
            <a:ext cx="271213" cy="383088"/>
            <a:chOff x="1333682" y="3344330"/>
            <a:chExt cx="271213" cy="383088"/>
          </a:xfrm>
        </p:grpSpPr>
        <p:sp>
          <p:nvSpPr>
            <p:cNvPr id="9153" name="Google Shape;9153;p8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89"/>
          <p:cNvGrpSpPr/>
          <p:nvPr/>
        </p:nvGrpSpPr>
        <p:grpSpPr>
          <a:xfrm>
            <a:off x="6664394" y="3165974"/>
            <a:ext cx="353113" cy="351998"/>
            <a:chOff x="6664394" y="3346974"/>
            <a:chExt cx="353113" cy="351998"/>
          </a:xfrm>
        </p:grpSpPr>
        <p:sp>
          <p:nvSpPr>
            <p:cNvPr id="9165" name="Google Shape;9165;p8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89"/>
          <p:cNvGrpSpPr/>
          <p:nvPr/>
        </p:nvGrpSpPr>
        <p:grpSpPr>
          <a:xfrm>
            <a:off x="849741" y="1778307"/>
            <a:ext cx="399398" cy="375443"/>
            <a:chOff x="849741" y="1959307"/>
            <a:chExt cx="399398" cy="375443"/>
          </a:xfrm>
        </p:grpSpPr>
        <p:sp>
          <p:nvSpPr>
            <p:cNvPr id="9171" name="Google Shape;9171;p8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89"/>
          <p:cNvGrpSpPr/>
          <p:nvPr/>
        </p:nvGrpSpPr>
        <p:grpSpPr>
          <a:xfrm>
            <a:off x="1284212" y="1782766"/>
            <a:ext cx="379489" cy="366046"/>
            <a:chOff x="1284212" y="1963766"/>
            <a:chExt cx="379489" cy="366046"/>
          </a:xfrm>
        </p:grpSpPr>
        <p:sp>
          <p:nvSpPr>
            <p:cNvPr id="9174" name="Google Shape;9174;p8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89"/>
          <p:cNvGrpSpPr/>
          <p:nvPr/>
        </p:nvGrpSpPr>
        <p:grpSpPr>
          <a:xfrm>
            <a:off x="3037766" y="1788564"/>
            <a:ext cx="370219" cy="354928"/>
            <a:chOff x="3037766" y="1969564"/>
            <a:chExt cx="370219" cy="354928"/>
          </a:xfrm>
        </p:grpSpPr>
        <p:sp>
          <p:nvSpPr>
            <p:cNvPr id="9177" name="Google Shape;9177;p8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89"/>
          <p:cNvGrpSpPr/>
          <p:nvPr/>
        </p:nvGrpSpPr>
        <p:grpSpPr>
          <a:xfrm>
            <a:off x="3982553" y="1790730"/>
            <a:ext cx="304566" cy="350501"/>
            <a:chOff x="3982553" y="1971730"/>
            <a:chExt cx="304566" cy="350501"/>
          </a:xfrm>
        </p:grpSpPr>
        <p:sp>
          <p:nvSpPr>
            <p:cNvPr id="9182" name="Google Shape;9182;p8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89"/>
          <p:cNvGrpSpPr/>
          <p:nvPr/>
        </p:nvGrpSpPr>
        <p:grpSpPr>
          <a:xfrm>
            <a:off x="2567841" y="1813124"/>
            <a:ext cx="399812" cy="306477"/>
            <a:chOff x="2567841" y="1994124"/>
            <a:chExt cx="399812" cy="306477"/>
          </a:xfrm>
        </p:grpSpPr>
        <p:sp>
          <p:nvSpPr>
            <p:cNvPr id="9185" name="Google Shape;9185;p8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89"/>
          <p:cNvGrpSpPr/>
          <p:nvPr/>
        </p:nvGrpSpPr>
        <p:grpSpPr>
          <a:xfrm>
            <a:off x="2212084" y="1779358"/>
            <a:ext cx="324698" cy="372863"/>
            <a:chOff x="2212084" y="1960358"/>
            <a:chExt cx="324698" cy="372863"/>
          </a:xfrm>
        </p:grpSpPr>
        <p:sp>
          <p:nvSpPr>
            <p:cNvPr id="9189" name="Google Shape;9189;p8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9"/>
          <p:cNvGrpSpPr/>
          <p:nvPr/>
        </p:nvGrpSpPr>
        <p:grpSpPr>
          <a:xfrm>
            <a:off x="1805901" y="1779358"/>
            <a:ext cx="284847" cy="373627"/>
            <a:chOff x="1805901" y="1960358"/>
            <a:chExt cx="284847" cy="373627"/>
          </a:xfrm>
        </p:grpSpPr>
        <p:sp>
          <p:nvSpPr>
            <p:cNvPr id="9193" name="Google Shape;9193;p8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5" name="Google Shape;9195;p89"/>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9"/>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9"/>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8" name="Google Shape;9198;p89"/>
          <p:cNvGrpSpPr/>
          <p:nvPr/>
        </p:nvGrpSpPr>
        <p:grpSpPr>
          <a:xfrm>
            <a:off x="6656812" y="1848388"/>
            <a:ext cx="368690" cy="245793"/>
            <a:chOff x="6656812" y="2029388"/>
            <a:chExt cx="368690" cy="245793"/>
          </a:xfrm>
        </p:grpSpPr>
        <p:sp>
          <p:nvSpPr>
            <p:cNvPr id="9199" name="Google Shape;9199;p8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9"/>
          <p:cNvGrpSpPr/>
          <p:nvPr/>
        </p:nvGrpSpPr>
        <p:grpSpPr>
          <a:xfrm>
            <a:off x="4869651" y="1831218"/>
            <a:ext cx="376654" cy="281566"/>
            <a:chOff x="4869651" y="2012218"/>
            <a:chExt cx="376654" cy="281566"/>
          </a:xfrm>
        </p:grpSpPr>
        <p:sp>
          <p:nvSpPr>
            <p:cNvPr id="9210" name="Google Shape;9210;p8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89"/>
          <p:cNvGrpSpPr/>
          <p:nvPr/>
        </p:nvGrpSpPr>
        <p:grpSpPr>
          <a:xfrm>
            <a:off x="5306224" y="1831313"/>
            <a:ext cx="367925" cy="281694"/>
            <a:chOff x="5306224" y="2012313"/>
            <a:chExt cx="367925" cy="281694"/>
          </a:xfrm>
        </p:grpSpPr>
        <p:sp>
          <p:nvSpPr>
            <p:cNvPr id="9215" name="Google Shape;9215;p8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7" name="Google Shape;9217;p89"/>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8" name="Google Shape;9218;p89"/>
          <p:cNvGrpSpPr/>
          <p:nvPr/>
        </p:nvGrpSpPr>
        <p:grpSpPr>
          <a:xfrm>
            <a:off x="6195998" y="1802102"/>
            <a:ext cx="368308" cy="338746"/>
            <a:chOff x="6195998" y="1983102"/>
            <a:chExt cx="368308" cy="338746"/>
          </a:xfrm>
        </p:grpSpPr>
        <p:sp>
          <p:nvSpPr>
            <p:cNvPr id="9219" name="Google Shape;9219;p8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89"/>
          <p:cNvGrpSpPr/>
          <p:nvPr/>
        </p:nvGrpSpPr>
        <p:grpSpPr>
          <a:xfrm>
            <a:off x="7542031" y="1830835"/>
            <a:ext cx="369072" cy="280037"/>
            <a:chOff x="7542031" y="2011835"/>
            <a:chExt cx="369072" cy="280037"/>
          </a:xfrm>
        </p:grpSpPr>
        <p:sp>
          <p:nvSpPr>
            <p:cNvPr id="9223" name="Google Shape;9223;p8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89"/>
          <p:cNvGrpSpPr/>
          <p:nvPr/>
        </p:nvGrpSpPr>
        <p:grpSpPr>
          <a:xfrm>
            <a:off x="8010427" y="3167503"/>
            <a:ext cx="278795" cy="351615"/>
            <a:chOff x="8010427" y="3348503"/>
            <a:chExt cx="278795" cy="351615"/>
          </a:xfrm>
        </p:grpSpPr>
        <p:sp>
          <p:nvSpPr>
            <p:cNvPr id="9233" name="Google Shape;9233;p8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7" name="Google Shape;9237;p89"/>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8" name="Google Shape;9238;p89"/>
          <p:cNvGrpSpPr/>
          <p:nvPr/>
        </p:nvGrpSpPr>
        <p:grpSpPr>
          <a:xfrm>
            <a:off x="7141900" y="3168204"/>
            <a:ext cx="281057" cy="351010"/>
            <a:chOff x="7141900" y="3349204"/>
            <a:chExt cx="281057" cy="351010"/>
          </a:xfrm>
        </p:grpSpPr>
        <p:sp>
          <p:nvSpPr>
            <p:cNvPr id="9239" name="Google Shape;9239;p8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89"/>
          <p:cNvGrpSpPr/>
          <p:nvPr/>
        </p:nvGrpSpPr>
        <p:grpSpPr>
          <a:xfrm>
            <a:off x="5314188" y="3169032"/>
            <a:ext cx="363752" cy="353113"/>
            <a:chOff x="5314188" y="3350032"/>
            <a:chExt cx="363752" cy="353113"/>
          </a:xfrm>
        </p:grpSpPr>
        <p:sp>
          <p:nvSpPr>
            <p:cNvPr id="9243" name="Google Shape;9243;p8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89"/>
          <p:cNvGrpSpPr/>
          <p:nvPr/>
        </p:nvGrpSpPr>
        <p:grpSpPr>
          <a:xfrm>
            <a:off x="5829984" y="3169032"/>
            <a:ext cx="220755" cy="352348"/>
            <a:chOff x="5829984" y="3350032"/>
            <a:chExt cx="220755" cy="352348"/>
          </a:xfrm>
        </p:grpSpPr>
        <p:sp>
          <p:nvSpPr>
            <p:cNvPr id="9246" name="Google Shape;9246;p8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9"/>
          <p:cNvGrpSpPr/>
          <p:nvPr/>
        </p:nvGrpSpPr>
        <p:grpSpPr>
          <a:xfrm>
            <a:off x="4882170" y="3168841"/>
            <a:ext cx="358464" cy="352316"/>
            <a:chOff x="4882170" y="3349841"/>
            <a:chExt cx="358464" cy="352316"/>
          </a:xfrm>
        </p:grpSpPr>
        <p:sp>
          <p:nvSpPr>
            <p:cNvPr id="9251" name="Google Shape;9251;p8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3" name="Google Shape;9253;p89"/>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9"/>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5" name="Google Shape;9255;p89"/>
          <p:cNvGrpSpPr/>
          <p:nvPr/>
        </p:nvGrpSpPr>
        <p:grpSpPr>
          <a:xfrm>
            <a:off x="3044965" y="2254220"/>
            <a:ext cx="400194" cy="324316"/>
            <a:chOff x="3044965" y="2435220"/>
            <a:chExt cx="400194" cy="324316"/>
          </a:xfrm>
        </p:grpSpPr>
        <p:sp>
          <p:nvSpPr>
            <p:cNvPr id="9256" name="Google Shape;9256;p8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89"/>
          <p:cNvGrpSpPr/>
          <p:nvPr/>
        </p:nvGrpSpPr>
        <p:grpSpPr>
          <a:xfrm>
            <a:off x="6203579" y="3167981"/>
            <a:ext cx="351615" cy="350373"/>
            <a:chOff x="6203579" y="3348981"/>
            <a:chExt cx="351615" cy="350373"/>
          </a:xfrm>
        </p:grpSpPr>
        <p:sp>
          <p:nvSpPr>
            <p:cNvPr id="9260" name="Google Shape;9260;p8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89"/>
          <p:cNvGrpSpPr/>
          <p:nvPr/>
        </p:nvGrpSpPr>
        <p:grpSpPr>
          <a:xfrm>
            <a:off x="4878379" y="2292892"/>
            <a:ext cx="367161" cy="287523"/>
            <a:chOff x="4878379" y="2473892"/>
            <a:chExt cx="367161" cy="287523"/>
          </a:xfrm>
        </p:grpSpPr>
        <p:sp>
          <p:nvSpPr>
            <p:cNvPr id="9266" name="Google Shape;9266;p8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89"/>
          <p:cNvGrpSpPr/>
          <p:nvPr/>
        </p:nvGrpSpPr>
        <p:grpSpPr>
          <a:xfrm>
            <a:off x="1325719" y="2706689"/>
            <a:ext cx="290581" cy="372481"/>
            <a:chOff x="1325719" y="2887689"/>
            <a:chExt cx="290581" cy="372481"/>
          </a:xfrm>
        </p:grpSpPr>
        <p:sp>
          <p:nvSpPr>
            <p:cNvPr id="9272" name="Google Shape;9272;p8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4" name="Google Shape;9274;p89"/>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5" name="Google Shape;9275;p89"/>
          <p:cNvGrpSpPr/>
          <p:nvPr/>
        </p:nvGrpSpPr>
        <p:grpSpPr>
          <a:xfrm>
            <a:off x="3510335" y="2711499"/>
            <a:ext cx="360726" cy="361204"/>
            <a:chOff x="3510335" y="2892499"/>
            <a:chExt cx="360726" cy="361204"/>
          </a:xfrm>
        </p:grpSpPr>
        <p:sp>
          <p:nvSpPr>
            <p:cNvPr id="9276" name="Google Shape;9276;p8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89"/>
          <p:cNvGrpSpPr/>
          <p:nvPr/>
        </p:nvGrpSpPr>
        <p:grpSpPr>
          <a:xfrm>
            <a:off x="3086313" y="2696049"/>
            <a:ext cx="320143" cy="392581"/>
            <a:chOff x="3086313" y="2877049"/>
            <a:chExt cx="320143" cy="392581"/>
          </a:xfrm>
        </p:grpSpPr>
        <p:sp>
          <p:nvSpPr>
            <p:cNvPr id="9282" name="Google Shape;9282;p8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4" name="Google Shape;9294;p89"/>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5" name="Google Shape;9295;p89"/>
          <p:cNvGrpSpPr/>
          <p:nvPr/>
        </p:nvGrpSpPr>
        <p:grpSpPr>
          <a:xfrm>
            <a:off x="861113" y="2704746"/>
            <a:ext cx="333809" cy="373277"/>
            <a:chOff x="861113" y="2885746"/>
            <a:chExt cx="333809" cy="373277"/>
          </a:xfrm>
        </p:grpSpPr>
        <p:sp>
          <p:nvSpPr>
            <p:cNvPr id="9296" name="Google Shape;9296;p8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9" name="Google Shape;9299;p89"/>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9"/>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1" name="Google Shape;9301;p89"/>
          <p:cNvGrpSpPr/>
          <p:nvPr/>
        </p:nvGrpSpPr>
        <p:grpSpPr>
          <a:xfrm>
            <a:off x="1297654" y="1323481"/>
            <a:ext cx="349354" cy="362223"/>
            <a:chOff x="1297654" y="1504481"/>
            <a:chExt cx="349354" cy="362223"/>
          </a:xfrm>
        </p:grpSpPr>
        <p:sp>
          <p:nvSpPr>
            <p:cNvPr id="9302" name="Google Shape;9302;p8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5" name="Google Shape;9305;p89"/>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6" name="Google Shape;9306;p89"/>
          <p:cNvGrpSpPr/>
          <p:nvPr/>
        </p:nvGrpSpPr>
        <p:grpSpPr>
          <a:xfrm>
            <a:off x="852385" y="1329916"/>
            <a:ext cx="353145" cy="351998"/>
            <a:chOff x="852385" y="1510916"/>
            <a:chExt cx="353145" cy="351998"/>
          </a:xfrm>
        </p:grpSpPr>
        <p:sp>
          <p:nvSpPr>
            <p:cNvPr id="9307" name="Google Shape;9307;p8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89"/>
          <p:cNvGrpSpPr/>
          <p:nvPr/>
        </p:nvGrpSpPr>
        <p:grpSpPr>
          <a:xfrm>
            <a:off x="1745217" y="1334471"/>
            <a:ext cx="343269" cy="342505"/>
            <a:chOff x="1745217" y="1515471"/>
            <a:chExt cx="343269" cy="342505"/>
          </a:xfrm>
        </p:grpSpPr>
        <p:sp>
          <p:nvSpPr>
            <p:cNvPr id="9311" name="Google Shape;9311;p8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5" name="Google Shape;9315;p89"/>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6" name="Google Shape;9316;p89"/>
          <p:cNvGrpSpPr/>
          <p:nvPr/>
        </p:nvGrpSpPr>
        <p:grpSpPr>
          <a:xfrm>
            <a:off x="3042703" y="1348137"/>
            <a:ext cx="411535" cy="315587"/>
            <a:chOff x="3042703" y="1529137"/>
            <a:chExt cx="411535" cy="315587"/>
          </a:xfrm>
        </p:grpSpPr>
        <p:sp>
          <p:nvSpPr>
            <p:cNvPr id="9317" name="Google Shape;9317;p8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89"/>
          <p:cNvGrpSpPr/>
          <p:nvPr/>
        </p:nvGrpSpPr>
        <p:grpSpPr>
          <a:xfrm>
            <a:off x="2629289" y="1363682"/>
            <a:ext cx="350501" cy="284497"/>
            <a:chOff x="2629289" y="1544682"/>
            <a:chExt cx="350501" cy="284497"/>
          </a:xfrm>
        </p:grpSpPr>
        <p:sp>
          <p:nvSpPr>
            <p:cNvPr id="9328" name="Google Shape;9328;p8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89"/>
          <p:cNvGrpSpPr/>
          <p:nvPr/>
        </p:nvGrpSpPr>
        <p:grpSpPr>
          <a:xfrm>
            <a:off x="5305077" y="1321633"/>
            <a:ext cx="367893" cy="365218"/>
            <a:chOff x="5305077" y="1502633"/>
            <a:chExt cx="367893" cy="365218"/>
          </a:xfrm>
        </p:grpSpPr>
        <p:sp>
          <p:nvSpPr>
            <p:cNvPr id="9334" name="Google Shape;9334;p8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89"/>
          <p:cNvGrpSpPr/>
          <p:nvPr/>
        </p:nvGrpSpPr>
        <p:grpSpPr>
          <a:xfrm>
            <a:off x="7100170" y="1319117"/>
            <a:ext cx="368308" cy="367033"/>
            <a:chOff x="7100170" y="1500117"/>
            <a:chExt cx="368308" cy="367033"/>
          </a:xfrm>
        </p:grpSpPr>
        <p:sp>
          <p:nvSpPr>
            <p:cNvPr id="9337" name="Google Shape;9337;p8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0" name="Google Shape;9350;p89"/>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1" name="Google Shape;9351;p89"/>
          <p:cNvGrpSpPr/>
          <p:nvPr/>
        </p:nvGrpSpPr>
        <p:grpSpPr>
          <a:xfrm>
            <a:off x="6649231" y="1319021"/>
            <a:ext cx="390287" cy="367065"/>
            <a:chOff x="6649231" y="1500021"/>
            <a:chExt cx="390287" cy="367065"/>
          </a:xfrm>
        </p:grpSpPr>
        <p:sp>
          <p:nvSpPr>
            <p:cNvPr id="9352" name="Google Shape;9352;p8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89"/>
          <p:cNvGrpSpPr/>
          <p:nvPr/>
        </p:nvGrpSpPr>
        <p:grpSpPr>
          <a:xfrm>
            <a:off x="5746938" y="1362503"/>
            <a:ext cx="387261" cy="280356"/>
            <a:chOff x="5746938" y="1543503"/>
            <a:chExt cx="387261" cy="280356"/>
          </a:xfrm>
        </p:grpSpPr>
        <p:sp>
          <p:nvSpPr>
            <p:cNvPr id="9365" name="Google Shape;9365;p8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9"/>
          <p:cNvGrpSpPr/>
          <p:nvPr/>
        </p:nvGrpSpPr>
        <p:grpSpPr>
          <a:xfrm>
            <a:off x="6196730" y="1344346"/>
            <a:ext cx="369072" cy="317467"/>
            <a:chOff x="6196730" y="1525346"/>
            <a:chExt cx="369072" cy="317467"/>
          </a:xfrm>
        </p:grpSpPr>
        <p:sp>
          <p:nvSpPr>
            <p:cNvPr id="9368" name="Google Shape;9368;p8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89"/>
          <p:cNvGrpSpPr/>
          <p:nvPr/>
        </p:nvGrpSpPr>
        <p:grpSpPr>
          <a:xfrm>
            <a:off x="4940592" y="1319690"/>
            <a:ext cx="246558" cy="367161"/>
            <a:chOff x="4940592" y="1500690"/>
            <a:chExt cx="246558" cy="367161"/>
          </a:xfrm>
        </p:grpSpPr>
        <p:sp>
          <p:nvSpPr>
            <p:cNvPr id="9372" name="Google Shape;9372;p8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89"/>
          <p:cNvGrpSpPr/>
          <p:nvPr/>
        </p:nvGrpSpPr>
        <p:grpSpPr>
          <a:xfrm>
            <a:off x="7964906" y="1318894"/>
            <a:ext cx="380858" cy="367575"/>
            <a:chOff x="7964906" y="1499894"/>
            <a:chExt cx="380858" cy="367575"/>
          </a:xfrm>
        </p:grpSpPr>
        <p:sp>
          <p:nvSpPr>
            <p:cNvPr id="9377" name="Google Shape;9377;p8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0" name="Google Shape;9380;p89"/>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1" name="Google Shape;9381;p89"/>
          <p:cNvGrpSpPr/>
          <p:nvPr/>
        </p:nvGrpSpPr>
        <p:grpSpPr>
          <a:xfrm>
            <a:off x="8007400" y="2721278"/>
            <a:ext cx="285230" cy="355597"/>
            <a:chOff x="8007400" y="2902278"/>
            <a:chExt cx="285230" cy="355597"/>
          </a:xfrm>
        </p:grpSpPr>
        <p:sp>
          <p:nvSpPr>
            <p:cNvPr id="9382" name="Google Shape;9382;p8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89"/>
          <p:cNvGrpSpPr/>
          <p:nvPr/>
        </p:nvGrpSpPr>
        <p:grpSpPr>
          <a:xfrm>
            <a:off x="6219124" y="2721788"/>
            <a:ext cx="318231" cy="355470"/>
            <a:chOff x="6219124" y="2902788"/>
            <a:chExt cx="318231" cy="355470"/>
          </a:xfrm>
        </p:grpSpPr>
        <p:sp>
          <p:nvSpPr>
            <p:cNvPr id="9385" name="Google Shape;9385;p8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89"/>
          <p:cNvGrpSpPr/>
          <p:nvPr/>
        </p:nvGrpSpPr>
        <p:grpSpPr>
          <a:xfrm>
            <a:off x="4969421" y="2721852"/>
            <a:ext cx="185109" cy="355406"/>
            <a:chOff x="4969421" y="2902852"/>
            <a:chExt cx="185109" cy="355406"/>
          </a:xfrm>
        </p:grpSpPr>
        <p:sp>
          <p:nvSpPr>
            <p:cNvPr id="9389" name="Google Shape;9389;p8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89"/>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9"/>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89"/>
          <p:cNvGrpSpPr/>
          <p:nvPr/>
        </p:nvGrpSpPr>
        <p:grpSpPr>
          <a:xfrm>
            <a:off x="6685259" y="2721852"/>
            <a:ext cx="311414" cy="355406"/>
            <a:chOff x="6685259" y="2902852"/>
            <a:chExt cx="311414" cy="355406"/>
          </a:xfrm>
        </p:grpSpPr>
        <p:sp>
          <p:nvSpPr>
            <p:cNvPr id="9398" name="Google Shape;9398;p8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89"/>
          <p:cNvGrpSpPr/>
          <p:nvPr/>
        </p:nvGrpSpPr>
        <p:grpSpPr>
          <a:xfrm>
            <a:off x="5309250" y="2722170"/>
            <a:ext cx="359579" cy="355852"/>
            <a:chOff x="5309250" y="2903170"/>
            <a:chExt cx="359579" cy="355852"/>
          </a:xfrm>
        </p:grpSpPr>
        <p:sp>
          <p:nvSpPr>
            <p:cNvPr id="9402" name="Google Shape;9402;p8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89"/>
          <p:cNvGrpSpPr/>
          <p:nvPr/>
        </p:nvGrpSpPr>
        <p:grpSpPr>
          <a:xfrm>
            <a:off x="2199565" y="2240172"/>
            <a:ext cx="312179" cy="353431"/>
            <a:chOff x="2199565" y="2421172"/>
            <a:chExt cx="312179" cy="353431"/>
          </a:xfrm>
        </p:grpSpPr>
        <p:sp>
          <p:nvSpPr>
            <p:cNvPr id="9406" name="Google Shape;9406;p8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89"/>
          <p:cNvGrpSpPr/>
          <p:nvPr/>
        </p:nvGrpSpPr>
        <p:grpSpPr>
          <a:xfrm>
            <a:off x="1750887" y="2244727"/>
            <a:ext cx="320143" cy="343269"/>
            <a:chOff x="1750887" y="2425727"/>
            <a:chExt cx="320143" cy="343269"/>
          </a:xfrm>
        </p:grpSpPr>
        <p:sp>
          <p:nvSpPr>
            <p:cNvPr id="9409" name="Google Shape;9409;p8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89"/>
          <p:cNvGrpSpPr/>
          <p:nvPr/>
        </p:nvGrpSpPr>
        <p:grpSpPr>
          <a:xfrm>
            <a:off x="1298037" y="2244727"/>
            <a:ext cx="338364" cy="342887"/>
            <a:chOff x="1298037" y="2425727"/>
            <a:chExt cx="338364" cy="342887"/>
          </a:xfrm>
        </p:grpSpPr>
        <p:sp>
          <p:nvSpPr>
            <p:cNvPr id="9412" name="Google Shape;9412;p8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6" name="Google Shape;9416;p89"/>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7" name="Google Shape;9417;p89"/>
          <p:cNvGrpSpPr/>
          <p:nvPr/>
        </p:nvGrpSpPr>
        <p:grpSpPr>
          <a:xfrm>
            <a:off x="3974207" y="2248009"/>
            <a:ext cx="320143" cy="338491"/>
            <a:chOff x="3974207" y="2429009"/>
            <a:chExt cx="320143" cy="338491"/>
          </a:xfrm>
        </p:grpSpPr>
        <p:sp>
          <p:nvSpPr>
            <p:cNvPr id="9418" name="Google Shape;9418;p8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89"/>
          <p:cNvGrpSpPr/>
          <p:nvPr/>
        </p:nvGrpSpPr>
        <p:grpSpPr>
          <a:xfrm>
            <a:off x="2623237" y="2250047"/>
            <a:ext cx="355024" cy="332630"/>
            <a:chOff x="2623237" y="2431047"/>
            <a:chExt cx="355024" cy="332630"/>
          </a:xfrm>
        </p:grpSpPr>
        <p:sp>
          <p:nvSpPr>
            <p:cNvPr id="9421" name="Google Shape;9421;p8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89"/>
          <p:cNvGrpSpPr/>
          <p:nvPr/>
        </p:nvGrpSpPr>
        <p:grpSpPr>
          <a:xfrm>
            <a:off x="6657194" y="2253073"/>
            <a:ext cx="375507" cy="367925"/>
            <a:chOff x="6657194" y="2434073"/>
            <a:chExt cx="375507" cy="367925"/>
          </a:xfrm>
        </p:grpSpPr>
        <p:sp>
          <p:nvSpPr>
            <p:cNvPr id="9426" name="Google Shape;9426;p8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89"/>
          <p:cNvGrpSpPr/>
          <p:nvPr/>
        </p:nvGrpSpPr>
        <p:grpSpPr>
          <a:xfrm>
            <a:off x="7101317" y="2260655"/>
            <a:ext cx="367925" cy="352380"/>
            <a:chOff x="7101317" y="2441655"/>
            <a:chExt cx="367925" cy="352380"/>
          </a:xfrm>
        </p:grpSpPr>
        <p:sp>
          <p:nvSpPr>
            <p:cNvPr id="9430" name="Google Shape;9430;p8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89"/>
          <p:cNvGrpSpPr/>
          <p:nvPr/>
        </p:nvGrpSpPr>
        <p:grpSpPr>
          <a:xfrm>
            <a:off x="5756399" y="2253456"/>
            <a:ext cx="367925" cy="367161"/>
            <a:chOff x="5756399" y="2434456"/>
            <a:chExt cx="367925" cy="367161"/>
          </a:xfrm>
        </p:grpSpPr>
        <p:sp>
          <p:nvSpPr>
            <p:cNvPr id="9433" name="Google Shape;9433;p8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0" name="Google Shape;9440;p89"/>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9"/>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2" name="Google Shape;9442;p89"/>
          <p:cNvGrpSpPr/>
          <p:nvPr/>
        </p:nvGrpSpPr>
        <p:grpSpPr>
          <a:xfrm>
            <a:off x="7964906" y="2253073"/>
            <a:ext cx="373627" cy="367925"/>
            <a:chOff x="7964906" y="2434073"/>
            <a:chExt cx="373627" cy="367925"/>
          </a:xfrm>
        </p:grpSpPr>
        <p:sp>
          <p:nvSpPr>
            <p:cNvPr id="9443" name="Google Shape;9443;p8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89"/>
          <p:cNvGrpSpPr/>
          <p:nvPr/>
        </p:nvGrpSpPr>
        <p:grpSpPr>
          <a:xfrm>
            <a:off x="6194086" y="2256737"/>
            <a:ext cx="369837" cy="360471"/>
            <a:chOff x="6194086" y="2437737"/>
            <a:chExt cx="369837" cy="360471"/>
          </a:xfrm>
        </p:grpSpPr>
        <p:sp>
          <p:nvSpPr>
            <p:cNvPr id="9446" name="Google Shape;9446;p8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8" name="Google Shape;9448;p89"/>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449" name="Google Shape;9449;p89"/>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need longer text?</a:t>
            </a:r>
            <a:endParaRPr/>
          </a:p>
        </p:txBody>
      </p:sp>
      <p:sp>
        <p:nvSpPr>
          <p:cNvPr id="291" name="Google Shape;291;p45"/>
          <p:cNvSpPr txBox="1">
            <a:spLocks noGrp="1"/>
          </p:cNvSpPr>
          <p:nvPr>
            <p:ph type="subTitle" idx="1"/>
          </p:nvPr>
        </p:nvSpPr>
        <p:spPr>
          <a:xfrm>
            <a:off x="5147100" y="1667625"/>
            <a:ext cx="3276900" cy="242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sadly been considered to be non-habitable for humans</a:t>
            </a:r>
            <a:endParaRPr/>
          </a:p>
        </p:txBody>
      </p:sp>
      <p:sp>
        <p:nvSpPr>
          <p:cNvPr id="292" name="Google Shape;292;p45"/>
          <p:cNvSpPr txBox="1">
            <a:spLocks noGrp="1"/>
          </p:cNvSpPr>
          <p:nvPr>
            <p:ph type="subTitle" idx="2"/>
          </p:nvPr>
        </p:nvSpPr>
        <p:spPr>
          <a:xfrm>
            <a:off x="720000" y="1667625"/>
            <a:ext cx="3276900" cy="242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53"/>
        <p:cNvGrpSpPr/>
        <p:nvPr/>
      </p:nvGrpSpPr>
      <p:grpSpPr>
        <a:xfrm>
          <a:off x="0" y="0"/>
          <a:ext cx="0" cy="0"/>
          <a:chOff x="0" y="0"/>
          <a:chExt cx="0" cy="0"/>
        </a:xfrm>
      </p:grpSpPr>
      <p:grpSp>
        <p:nvGrpSpPr>
          <p:cNvPr id="9454" name="Google Shape;9454;p90"/>
          <p:cNvGrpSpPr/>
          <p:nvPr/>
        </p:nvGrpSpPr>
        <p:grpSpPr>
          <a:xfrm>
            <a:off x="3122257" y="1334344"/>
            <a:ext cx="294850" cy="349434"/>
            <a:chOff x="3122257" y="1508594"/>
            <a:chExt cx="294850" cy="349434"/>
          </a:xfrm>
        </p:grpSpPr>
        <p:sp>
          <p:nvSpPr>
            <p:cNvPr id="9455" name="Google Shape;9455;p9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9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9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9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90"/>
          <p:cNvGrpSpPr/>
          <p:nvPr/>
        </p:nvGrpSpPr>
        <p:grpSpPr>
          <a:xfrm>
            <a:off x="910723" y="1333962"/>
            <a:ext cx="251660" cy="350166"/>
            <a:chOff x="910723" y="1508212"/>
            <a:chExt cx="251660" cy="350166"/>
          </a:xfrm>
        </p:grpSpPr>
        <p:sp>
          <p:nvSpPr>
            <p:cNvPr id="9461" name="Google Shape;9461;p9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9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9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9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9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9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9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9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9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9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90"/>
          <p:cNvGrpSpPr/>
          <p:nvPr/>
        </p:nvGrpSpPr>
        <p:grpSpPr>
          <a:xfrm>
            <a:off x="1308631" y="1333580"/>
            <a:ext cx="350166" cy="350198"/>
            <a:chOff x="1308631" y="1507830"/>
            <a:chExt cx="350166" cy="350198"/>
          </a:xfrm>
        </p:grpSpPr>
        <p:sp>
          <p:nvSpPr>
            <p:cNvPr id="9479" name="Google Shape;9479;p9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90"/>
          <p:cNvGrpSpPr/>
          <p:nvPr/>
        </p:nvGrpSpPr>
        <p:grpSpPr>
          <a:xfrm>
            <a:off x="1756921" y="1335489"/>
            <a:ext cx="345997" cy="345997"/>
            <a:chOff x="1756921" y="1509739"/>
            <a:chExt cx="345997" cy="345997"/>
          </a:xfrm>
        </p:grpSpPr>
        <p:sp>
          <p:nvSpPr>
            <p:cNvPr id="9484" name="Google Shape;9484;p9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9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9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9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90"/>
          <p:cNvGrpSpPr/>
          <p:nvPr/>
        </p:nvGrpSpPr>
        <p:grpSpPr>
          <a:xfrm>
            <a:off x="2216956" y="1336253"/>
            <a:ext cx="318721" cy="345615"/>
            <a:chOff x="2216956" y="1510503"/>
            <a:chExt cx="318721" cy="345615"/>
          </a:xfrm>
        </p:grpSpPr>
        <p:sp>
          <p:nvSpPr>
            <p:cNvPr id="9502" name="Google Shape;9502;p9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9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9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90"/>
          <p:cNvGrpSpPr/>
          <p:nvPr/>
        </p:nvGrpSpPr>
        <p:grpSpPr>
          <a:xfrm>
            <a:off x="3988156" y="1394211"/>
            <a:ext cx="349052" cy="230049"/>
            <a:chOff x="3988156" y="1568461"/>
            <a:chExt cx="349052" cy="230049"/>
          </a:xfrm>
        </p:grpSpPr>
        <p:sp>
          <p:nvSpPr>
            <p:cNvPr id="9508" name="Google Shape;9508;p9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9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9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90"/>
          <p:cNvGrpSpPr/>
          <p:nvPr/>
        </p:nvGrpSpPr>
        <p:grpSpPr>
          <a:xfrm>
            <a:off x="2633037" y="1325623"/>
            <a:ext cx="379002" cy="366112"/>
            <a:chOff x="2633037" y="1499873"/>
            <a:chExt cx="379002" cy="366112"/>
          </a:xfrm>
        </p:grpSpPr>
        <p:sp>
          <p:nvSpPr>
            <p:cNvPr id="9516" name="Google Shape;9516;p9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9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9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9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90"/>
          <p:cNvGrpSpPr/>
          <p:nvPr/>
        </p:nvGrpSpPr>
        <p:grpSpPr>
          <a:xfrm>
            <a:off x="6675256" y="1341919"/>
            <a:ext cx="327823" cy="357009"/>
            <a:chOff x="6675256" y="1516169"/>
            <a:chExt cx="327823" cy="357009"/>
          </a:xfrm>
        </p:grpSpPr>
        <p:sp>
          <p:nvSpPr>
            <p:cNvPr id="9523" name="Google Shape;9523;p9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9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9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90"/>
          <p:cNvGrpSpPr/>
          <p:nvPr/>
        </p:nvGrpSpPr>
        <p:grpSpPr>
          <a:xfrm>
            <a:off x="8020159" y="1342301"/>
            <a:ext cx="300897" cy="356627"/>
            <a:chOff x="8020159" y="1516551"/>
            <a:chExt cx="300897" cy="356627"/>
          </a:xfrm>
        </p:grpSpPr>
        <p:sp>
          <p:nvSpPr>
            <p:cNvPr id="9533" name="Google Shape;9533;p9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9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9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9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90"/>
          <p:cNvGrpSpPr/>
          <p:nvPr/>
        </p:nvGrpSpPr>
        <p:grpSpPr>
          <a:xfrm>
            <a:off x="5377363" y="1341919"/>
            <a:ext cx="257357" cy="356627"/>
            <a:chOff x="5377363" y="1516169"/>
            <a:chExt cx="257357" cy="356627"/>
          </a:xfrm>
        </p:grpSpPr>
        <p:sp>
          <p:nvSpPr>
            <p:cNvPr id="9539" name="Google Shape;9539;p9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9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9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9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9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9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9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9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9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9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9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9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9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90"/>
          <p:cNvGrpSpPr/>
          <p:nvPr/>
        </p:nvGrpSpPr>
        <p:grpSpPr>
          <a:xfrm>
            <a:off x="4880567" y="1361620"/>
            <a:ext cx="356245" cy="317607"/>
            <a:chOff x="4880567" y="1535870"/>
            <a:chExt cx="356245" cy="317607"/>
          </a:xfrm>
        </p:grpSpPr>
        <p:sp>
          <p:nvSpPr>
            <p:cNvPr id="9557" name="Google Shape;9557;p9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9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9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9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9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90"/>
          <p:cNvGrpSpPr/>
          <p:nvPr/>
        </p:nvGrpSpPr>
        <p:grpSpPr>
          <a:xfrm>
            <a:off x="5771483" y="1341537"/>
            <a:ext cx="357359" cy="357391"/>
            <a:chOff x="5771483" y="1515787"/>
            <a:chExt cx="357359" cy="357391"/>
          </a:xfrm>
        </p:grpSpPr>
        <p:sp>
          <p:nvSpPr>
            <p:cNvPr id="9563" name="Google Shape;9563;p9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90"/>
          <p:cNvGrpSpPr/>
          <p:nvPr/>
        </p:nvGrpSpPr>
        <p:grpSpPr>
          <a:xfrm>
            <a:off x="7121669" y="1359360"/>
            <a:ext cx="321362" cy="321362"/>
            <a:chOff x="7121669" y="1533610"/>
            <a:chExt cx="321362" cy="321362"/>
          </a:xfrm>
        </p:grpSpPr>
        <p:sp>
          <p:nvSpPr>
            <p:cNvPr id="9568" name="Google Shape;9568;p9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9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9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90"/>
          <p:cNvGrpSpPr/>
          <p:nvPr/>
        </p:nvGrpSpPr>
        <p:grpSpPr>
          <a:xfrm>
            <a:off x="7562766" y="1340614"/>
            <a:ext cx="327059" cy="360192"/>
            <a:chOff x="7562766" y="1514864"/>
            <a:chExt cx="327059" cy="360192"/>
          </a:xfrm>
        </p:grpSpPr>
        <p:sp>
          <p:nvSpPr>
            <p:cNvPr id="9573" name="Google Shape;9573;p9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9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90"/>
          <p:cNvGrpSpPr/>
          <p:nvPr/>
        </p:nvGrpSpPr>
        <p:grpSpPr>
          <a:xfrm>
            <a:off x="6221229" y="1324423"/>
            <a:ext cx="361636" cy="362183"/>
            <a:chOff x="6259175" y="1559008"/>
            <a:chExt cx="271743" cy="272093"/>
          </a:xfrm>
        </p:grpSpPr>
        <p:sp>
          <p:nvSpPr>
            <p:cNvPr id="9578" name="Google Shape;9578;p9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9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9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9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9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9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9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9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9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9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9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9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90"/>
          <p:cNvGrpSpPr/>
          <p:nvPr/>
        </p:nvGrpSpPr>
        <p:grpSpPr>
          <a:xfrm>
            <a:off x="6671087" y="1835054"/>
            <a:ext cx="332757" cy="281833"/>
            <a:chOff x="6671087" y="2009304"/>
            <a:chExt cx="332757" cy="281833"/>
          </a:xfrm>
        </p:grpSpPr>
        <p:sp>
          <p:nvSpPr>
            <p:cNvPr id="9596" name="Google Shape;9596;p9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8" name="Google Shape;9598;p90"/>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9" name="Google Shape;9599;p90"/>
          <p:cNvGrpSpPr/>
          <p:nvPr/>
        </p:nvGrpSpPr>
        <p:grpSpPr>
          <a:xfrm>
            <a:off x="2201806" y="1802335"/>
            <a:ext cx="349784" cy="349434"/>
            <a:chOff x="2201806" y="1976585"/>
            <a:chExt cx="349784" cy="349434"/>
          </a:xfrm>
        </p:grpSpPr>
        <p:sp>
          <p:nvSpPr>
            <p:cNvPr id="9600" name="Google Shape;9600;p9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9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90"/>
          <p:cNvGrpSpPr/>
          <p:nvPr/>
        </p:nvGrpSpPr>
        <p:grpSpPr>
          <a:xfrm>
            <a:off x="3094217" y="1802335"/>
            <a:ext cx="350198" cy="350548"/>
            <a:chOff x="3094217" y="1976585"/>
            <a:chExt cx="350198" cy="350548"/>
          </a:xfrm>
        </p:grpSpPr>
        <p:sp>
          <p:nvSpPr>
            <p:cNvPr id="9605" name="Google Shape;9605;p9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9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9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9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9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9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9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9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9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9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9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9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8" name="Google Shape;9618;p90"/>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9" name="Google Shape;9619;p90"/>
          <p:cNvGrpSpPr/>
          <p:nvPr/>
        </p:nvGrpSpPr>
        <p:grpSpPr>
          <a:xfrm>
            <a:off x="3979435" y="1802335"/>
            <a:ext cx="345265" cy="349848"/>
            <a:chOff x="3979435" y="1976585"/>
            <a:chExt cx="345265" cy="349848"/>
          </a:xfrm>
        </p:grpSpPr>
        <p:sp>
          <p:nvSpPr>
            <p:cNvPr id="9620" name="Google Shape;9620;p9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9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9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9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9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9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9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9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9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9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9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9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9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9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9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9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9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90"/>
          <p:cNvGrpSpPr/>
          <p:nvPr/>
        </p:nvGrpSpPr>
        <p:grpSpPr>
          <a:xfrm>
            <a:off x="3541011" y="1334344"/>
            <a:ext cx="350166" cy="349434"/>
            <a:chOff x="3541011" y="1508594"/>
            <a:chExt cx="350166" cy="349434"/>
          </a:xfrm>
        </p:grpSpPr>
        <p:sp>
          <p:nvSpPr>
            <p:cNvPr id="9638" name="Google Shape;9638;p9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9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9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9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9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9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9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9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9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90"/>
          <p:cNvGrpSpPr/>
          <p:nvPr/>
        </p:nvGrpSpPr>
        <p:grpSpPr>
          <a:xfrm>
            <a:off x="3576626" y="1801571"/>
            <a:ext cx="284251" cy="351694"/>
            <a:chOff x="3576626" y="1975821"/>
            <a:chExt cx="284251" cy="351694"/>
          </a:xfrm>
        </p:grpSpPr>
        <p:sp>
          <p:nvSpPr>
            <p:cNvPr id="9652" name="Google Shape;9652;p9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9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9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90"/>
          <p:cNvGrpSpPr/>
          <p:nvPr/>
        </p:nvGrpSpPr>
        <p:grpSpPr>
          <a:xfrm>
            <a:off x="2722090" y="2715912"/>
            <a:ext cx="238770" cy="371841"/>
            <a:chOff x="2722090" y="2890162"/>
            <a:chExt cx="238770" cy="371841"/>
          </a:xfrm>
        </p:grpSpPr>
        <p:sp>
          <p:nvSpPr>
            <p:cNvPr id="9656" name="Google Shape;9656;p9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9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9" name="Google Shape;9659;p90"/>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0" name="Google Shape;9660;p90"/>
          <p:cNvGrpSpPr/>
          <p:nvPr/>
        </p:nvGrpSpPr>
        <p:grpSpPr>
          <a:xfrm>
            <a:off x="6216367" y="1795906"/>
            <a:ext cx="361147" cy="361147"/>
            <a:chOff x="6216367" y="1970156"/>
            <a:chExt cx="361147" cy="361147"/>
          </a:xfrm>
        </p:grpSpPr>
        <p:sp>
          <p:nvSpPr>
            <p:cNvPr id="9661" name="Google Shape;9661;p9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9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9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90"/>
          <p:cNvGrpSpPr/>
          <p:nvPr/>
        </p:nvGrpSpPr>
        <p:grpSpPr>
          <a:xfrm>
            <a:off x="1289311" y="2751972"/>
            <a:ext cx="408156" cy="299783"/>
            <a:chOff x="1289311" y="2926222"/>
            <a:chExt cx="408156" cy="299783"/>
          </a:xfrm>
        </p:grpSpPr>
        <p:sp>
          <p:nvSpPr>
            <p:cNvPr id="9666" name="Google Shape;9666;p9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9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90"/>
          <p:cNvGrpSpPr/>
          <p:nvPr/>
        </p:nvGrpSpPr>
        <p:grpSpPr>
          <a:xfrm>
            <a:off x="7978465" y="1795142"/>
            <a:ext cx="361147" cy="360797"/>
            <a:chOff x="7978465" y="1969392"/>
            <a:chExt cx="361147" cy="360797"/>
          </a:xfrm>
        </p:grpSpPr>
        <p:sp>
          <p:nvSpPr>
            <p:cNvPr id="9669" name="Google Shape;9669;p9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9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9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9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9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9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9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9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90"/>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90"/>
          <p:cNvGrpSpPr/>
          <p:nvPr/>
        </p:nvGrpSpPr>
        <p:grpSpPr>
          <a:xfrm>
            <a:off x="854261" y="2734563"/>
            <a:ext cx="377474" cy="335748"/>
            <a:chOff x="854261" y="2908813"/>
            <a:chExt cx="377474" cy="335748"/>
          </a:xfrm>
        </p:grpSpPr>
        <p:sp>
          <p:nvSpPr>
            <p:cNvPr id="9680" name="Google Shape;9680;p9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9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9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9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9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90"/>
          <p:cNvGrpSpPr/>
          <p:nvPr/>
        </p:nvGrpSpPr>
        <p:grpSpPr>
          <a:xfrm>
            <a:off x="1749728" y="2720527"/>
            <a:ext cx="386927" cy="363438"/>
            <a:chOff x="1749728" y="2894777"/>
            <a:chExt cx="386927" cy="363438"/>
          </a:xfrm>
        </p:grpSpPr>
        <p:sp>
          <p:nvSpPr>
            <p:cNvPr id="9686" name="Google Shape;9686;p9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9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9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9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9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9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9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90"/>
          <p:cNvGrpSpPr/>
          <p:nvPr/>
        </p:nvGrpSpPr>
        <p:grpSpPr>
          <a:xfrm>
            <a:off x="7098912" y="1795142"/>
            <a:ext cx="359651" cy="361560"/>
            <a:chOff x="7098912" y="1969392"/>
            <a:chExt cx="359651" cy="361560"/>
          </a:xfrm>
        </p:grpSpPr>
        <p:sp>
          <p:nvSpPr>
            <p:cNvPr id="9694" name="Google Shape;9694;p9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9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9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9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9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9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9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9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9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9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9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9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7" name="Google Shape;9707;p90"/>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8" name="Google Shape;9708;p90"/>
          <p:cNvGrpSpPr/>
          <p:nvPr/>
        </p:nvGrpSpPr>
        <p:grpSpPr>
          <a:xfrm>
            <a:off x="5352728" y="1815989"/>
            <a:ext cx="327091" cy="322508"/>
            <a:chOff x="5352728" y="1990239"/>
            <a:chExt cx="327091" cy="322508"/>
          </a:xfrm>
        </p:grpSpPr>
        <p:sp>
          <p:nvSpPr>
            <p:cNvPr id="9709" name="Google Shape;9709;p9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9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9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90"/>
          <p:cNvGrpSpPr/>
          <p:nvPr/>
        </p:nvGrpSpPr>
        <p:grpSpPr>
          <a:xfrm>
            <a:off x="7538896" y="1795906"/>
            <a:ext cx="361147" cy="361529"/>
            <a:chOff x="7538896" y="1970156"/>
            <a:chExt cx="361147" cy="361529"/>
          </a:xfrm>
        </p:grpSpPr>
        <p:sp>
          <p:nvSpPr>
            <p:cNvPr id="9713" name="Google Shape;9713;p9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9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9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9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9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9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90"/>
          <p:cNvGrpSpPr/>
          <p:nvPr/>
        </p:nvGrpSpPr>
        <p:grpSpPr>
          <a:xfrm>
            <a:off x="4896099" y="1796670"/>
            <a:ext cx="358155" cy="358123"/>
            <a:chOff x="4896099" y="1970920"/>
            <a:chExt cx="358155" cy="358123"/>
          </a:xfrm>
        </p:grpSpPr>
        <p:sp>
          <p:nvSpPr>
            <p:cNvPr id="9720" name="Google Shape;9720;p9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9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9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90"/>
          <p:cNvGrpSpPr/>
          <p:nvPr/>
        </p:nvGrpSpPr>
        <p:grpSpPr>
          <a:xfrm>
            <a:off x="4048787" y="2802769"/>
            <a:ext cx="283488" cy="198604"/>
            <a:chOff x="4048787" y="2977019"/>
            <a:chExt cx="283488" cy="198604"/>
          </a:xfrm>
        </p:grpSpPr>
        <p:sp>
          <p:nvSpPr>
            <p:cNvPr id="9724" name="Google Shape;9724;p9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9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9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9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9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9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90"/>
          <p:cNvGrpSpPr/>
          <p:nvPr/>
        </p:nvGrpSpPr>
        <p:grpSpPr>
          <a:xfrm>
            <a:off x="4054103" y="2255941"/>
            <a:ext cx="218687" cy="349052"/>
            <a:chOff x="4054103" y="2430191"/>
            <a:chExt cx="218687" cy="349052"/>
          </a:xfrm>
        </p:grpSpPr>
        <p:sp>
          <p:nvSpPr>
            <p:cNvPr id="9731" name="Google Shape;9731;p9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9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90"/>
          <p:cNvGrpSpPr/>
          <p:nvPr/>
        </p:nvGrpSpPr>
        <p:grpSpPr>
          <a:xfrm>
            <a:off x="2185128" y="2253299"/>
            <a:ext cx="382758" cy="356595"/>
            <a:chOff x="2185128" y="2427549"/>
            <a:chExt cx="382758" cy="356595"/>
          </a:xfrm>
        </p:grpSpPr>
        <p:sp>
          <p:nvSpPr>
            <p:cNvPr id="9734" name="Google Shape;9734;p9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9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9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9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90"/>
          <p:cNvGrpSpPr/>
          <p:nvPr/>
        </p:nvGrpSpPr>
        <p:grpSpPr>
          <a:xfrm>
            <a:off x="2656907" y="2265043"/>
            <a:ext cx="332757" cy="332343"/>
            <a:chOff x="2656907" y="2439293"/>
            <a:chExt cx="332757" cy="332343"/>
          </a:xfrm>
        </p:grpSpPr>
        <p:sp>
          <p:nvSpPr>
            <p:cNvPr id="9739" name="Google Shape;9739;p9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9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9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9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9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9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9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90"/>
          <p:cNvGrpSpPr/>
          <p:nvPr/>
        </p:nvGrpSpPr>
        <p:grpSpPr>
          <a:xfrm>
            <a:off x="1731523" y="2248366"/>
            <a:ext cx="399435" cy="365698"/>
            <a:chOff x="1731523" y="2422616"/>
            <a:chExt cx="399435" cy="365698"/>
          </a:xfrm>
        </p:grpSpPr>
        <p:sp>
          <p:nvSpPr>
            <p:cNvPr id="9747" name="Google Shape;9747;p9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9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9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90"/>
          <p:cNvGrpSpPr/>
          <p:nvPr/>
        </p:nvGrpSpPr>
        <p:grpSpPr>
          <a:xfrm>
            <a:off x="3097241" y="2259314"/>
            <a:ext cx="344883" cy="343387"/>
            <a:chOff x="3097241" y="2433564"/>
            <a:chExt cx="344883" cy="343387"/>
          </a:xfrm>
        </p:grpSpPr>
        <p:sp>
          <p:nvSpPr>
            <p:cNvPr id="9751" name="Google Shape;9751;p9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9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9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9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9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9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9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9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9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90"/>
          <p:cNvGrpSpPr/>
          <p:nvPr/>
        </p:nvGrpSpPr>
        <p:grpSpPr>
          <a:xfrm>
            <a:off x="1278299" y="2265043"/>
            <a:ext cx="410829" cy="332343"/>
            <a:chOff x="1278299" y="2439293"/>
            <a:chExt cx="410829" cy="332343"/>
          </a:xfrm>
        </p:grpSpPr>
        <p:sp>
          <p:nvSpPr>
            <p:cNvPr id="9761" name="Google Shape;9761;p9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9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9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9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9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9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9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9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90"/>
          <p:cNvGrpSpPr/>
          <p:nvPr/>
        </p:nvGrpSpPr>
        <p:grpSpPr>
          <a:xfrm>
            <a:off x="2661459" y="1840751"/>
            <a:ext cx="322508" cy="273494"/>
            <a:chOff x="2661459" y="2015001"/>
            <a:chExt cx="322508" cy="273494"/>
          </a:xfrm>
        </p:grpSpPr>
        <p:sp>
          <p:nvSpPr>
            <p:cNvPr id="9770" name="Google Shape;9770;p9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9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90"/>
          <p:cNvGrpSpPr/>
          <p:nvPr/>
        </p:nvGrpSpPr>
        <p:grpSpPr>
          <a:xfrm>
            <a:off x="870939" y="2265043"/>
            <a:ext cx="331993" cy="331993"/>
            <a:chOff x="870939" y="2439293"/>
            <a:chExt cx="331993" cy="331993"/>
          </a:xfrm>
        </p:grpSpPr>
        <p:sp>
          <p:nvSpPr>
            <p:cNvPr id="9773" name="Google Shape;9773;p9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9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9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9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9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9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9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9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9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9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9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9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9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9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9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9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90"/>
          <p:cNvGrpSpPr/>
          <p:nvPr/>
        </p:nvGrpSpPr>
        <p:grpSpPr>
          <a:xfrm>
            <a:off x="6644957" y="2282103"/>
            <a:ext cx="371395" cy="278904"/>
            <a:chOff x="6644957" y="2456353"/>
            <a:chExt cx="371395" cy="278904"/>
          </a:xfrm>
        </p:grpSpPr>
        <p:sp>
          <p:nvSpPr>
            <p:cNvPr id="9790" name="Google Shape;9790;p9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9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9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9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9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90"/>
          <p:cNvGrpSpPr/>
          <p:nvPr/>
        </p:nvGrpSpPr>
        <p:grpSpPr>
          <a:xfrm>
            <a:off x="5388757" y="2240409"/>
            <a:ext cx="260349" cy="362292"/>
            <a:chOff x="5388757" y="2414659"/>
            <a:chExt cx="260349" cy="362292"/>
          </a:xfrm>
        </p:grpSpPr>
        <p:sp>
          <p:nvSpPr>
            <p:cNvPr id="9796" name="Google Shape;9796;p9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9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9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9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9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9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9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9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9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9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9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9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9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9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9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9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9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9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9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9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90"/>
          <p:cNvGrpSpPr/>
          <p:nvPr/>
        </p:nvGrpSpPr>
        <p:grpSpPr>
          <a:xfrm>
            <a:off x="3567142" y="2731507"/>
            <a:ext cx="348288" cy="340331"/>
            <a:chOff x="3567142" y="2905757"/>
            <a:chExt cx="348288" cy="340331"/>
          </a:xfrm>
        </p:grpSpPr>
        <p:sp>
          <p:nvSpPr>
            <p:cNvPr id="9817" name="Google Shape;9817;p9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9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9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9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9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90"/>
          <p:cNvGrpSpPr/>
          <p:nvPr/>
        </p:nvGrpSpPr>
        <p:grpSpPr>
          <a:xfrm>
            <a:off x="870939" y="1801571"/>
            <a:ext cx="332375" cy="350071"/>
            <a:chOff x="870939" y="1975821"/>
            <a:chExt cx="332375" cy="350071"/>
          </a:xfrm>
        </p:grpSpPr>
        <p:sp>
          <p:nvSpPr>
            <p:cNvPr id="9823" name="Google Shape;9823;p9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9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9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9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90"/>
          <p:cNvGrpSpPr/>
          <p:nvPr/>
        </p:nvGrpSpPr>
        <p:grpSpPr>
          <a:xfrm>
            <a:off x="7967103" y="2240791"/>
            <a:ext cx="355863" cy="361911"/>
            <a:chOff x="7967103" y="2415041"/>
            <a:chExt cx="355863" cy="361911"/>
          </a:xfrm>
        </p:grpSpPr>
        <p:sp>
          <p:nvSpPr>
            <p:cNvPr id="9828" name="Google Shape;9828;p9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9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9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9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9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9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9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9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9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9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9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90"/>
          <p:cNvGrpSpPr/>
          <p:nvPr/>
        </p:nvGrpSpPr>
        <p:grpSpPr>
          <a:xfrm>
            <a:off x="7529411" y="2240409"/>
            <a:ext cx="355863" cy="362292"/>
            <a:chOff x="7529411" y="2414659"/>
            <a:chExt cx="355863" cy="362292"/>
          </a:xfrm>
        </p:grpSpPr>
        <p:sp>
          <p:nvSpPr>
            <p:cNvPr id="9840" name="Google Shape;9840;p9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9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9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9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9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9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9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9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9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9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9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9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90"/>
          <p:cNvGrpSpPr/>
          <p:nvPr/>
        </p:nvGrpSpPr>
        <p:grpSpPr>
          <a:xfrm>
            <a:off x="5733194" y="2257468"/>
            <a:ext cx="446826" cy="327059"/>
            <a:chOff x="5733194" y="2431718"/>
            <a:chExt cx="446826" cy="327059"/>
          </a:xfrm>
        </p:grpSpPr>
        <p:sp>
          <p:nvSpPr>
            <p:cNvPr id="9853" name="Google Shape;9853;p9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9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9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90"/>
          <p:cNvGrpSpPr/>
          <p:nvPr/>
        </p:nvGrpSpPr>
        <p:grpSpPr>
          <a:xfrm>
            <a:off x="4876780" y="2243814"/>
            <a:ext cx="407774" cy="356627"/>
            <a:chOff x="4876780" y="2418064"/>
            <a:chExt cx="407774" cy="356627"/>
          </a:xfrm>
        </p:grpSpPr>
        <p:sp>
          <p:nvSpPr>
            <p:cNvPr id="9857" name="Google Shape;9857;p9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9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9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9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9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9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9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9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90"/>
          <p:cNvGrpSpPr/>
          <p:nvPr/>
        </p:nvGrpSpPr>
        <p:grpSpPr>
          <a:xfrm>
            <a:off x="7070872" y="2236621"/>
            <a:ext cx="398321" cy="371013"/>
            <a:chOff x="7070872" y="2410871"/>
            <a:chExt cx="398321" cy="371013"/>
          </a:xfrm>
        </p:grpSpPr>
        <p:sp>
          <p:nvSpPr>
            <p:cNvPr id="9866" name="Google Shape;9866;p9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9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9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9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0" name="Google Shape;9870;p90"/>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1" name="Google Shape;9871;p90"/>
          <p:cNvGrpSpPr/>
          <p:nvPr/>
        </p:nvGrpSpPr>
        <p:grpSpPr>
          <a:xfrm>
            <a:off x="5318259" y="2807861"/>
            <a:ext cx="371013" cy="220787"/>
            <a:chOff x="5318259" y="2982111"/>
            <a:chExt cx="371013" cy="220787"/>
          </a:xfrm>
        </p:grpSpPr>
        <p:sp>
          <p:nvSpPr>
            <p:cNvPr id="9872" name="Google Shape;9872;p9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9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9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9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9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9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9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9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90"/>
          <p:cNvGrpSpPr/>
          <p:nvPr/>
        </p:nvGrpSpPr>
        <p:grpSpPr>
          <a:xfrm>
            <a:off x="7073928" y="2731507"/>
            <a:ext cx="371395" cy="371809"/>
            <a:chOff x="7073928" y="2905757"/>
            <a:chExt cx="371395" cy="371809"/>
          </a:xfrm>
        </p:grpSpPr>
        <p:sp>
          <p:nvSpPr>
            <p:cNvPr id="9881" name="Google Shape;9881;p9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9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90"/>
          <p:cNvGrpSpPr/>
          <p:nvPr/>
        </p:nvGrpSpPr>
        <p:grpSpPr>
          <a:xfrm>
            <a:off x="6188327" y="2781158"/>
            <a:ext cx="371395" cy="272857"/>
            <a:chOff x="6188327" y="2955408"/>
            <a:chExt cx="371395" cy="272857"/>
          </a:xfrm>
        </p:grpSpPr>
        <p:sp>
          <p:nvSpPr>
            <p:cNvPr id="9885" name="Google Shape;9885;p9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9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90"/>
          <p:cNvGrpSpPr/>
          <p:nvPr/>
        </p:nvGrpSpPr>
        <p:grpSpPr>
          <a:xfrm>
            <a:off x="7521454" y="2731889"/>
            <a:ext cx="359651" cy="371013"/>
            <a:chOff x="7521454" y="2906139"/>
            <a:chExt cx="359651" cy="371013"/>
          </a:xfrm>
        </p:grpSpPr>
        <p:sp>
          <p:nvSpPr>
            <p:cNvPr id="9888" name="Google Shape;9888;p9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9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9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9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9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90"/>
          <p:cNvGrpSpPr/>
          <p:nvPr/>
        </p:nvGrpSpPr>
        <p:grpSpPr>
          <a:xfrm>
            <a:off x="5782845" y="2732271"/>
            <a:ext cx="301661" cy="371013"/>
            <a:chOff x="5782845" y="2906521"/>
            <a:chExt cx="301661" cy="371013"/>
          </a:xfrm>
        </p:grpSpPr>
        <p:sp>
          <p:nvSpPr>
            <p:cNvPr id="9894" name="Google Shape;9894;p9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9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9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90"/>
          <p:cNvGrpSpPr/>
          <p:nvPr/>
        </p:nvGrpSpPr>
        <p:grpSpPr>
          <a:xfrm>
            <a:off x="3539102" y="2253299"/>
            <a:ext cx="355099" cy="355481"/>
            <a:chOff x="3539102" y="2427549"/>
            <a:chExt cx="355099" cy="355481"/>
          </a:xfrm>
        </p:grpSpPr>
        <p:sp>
          <p:nvSpPr>
            <p:cNvPr id="9898" name="Google Shape;9898;p9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9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90"/>
          <p:cNvGrpSpPr/>
          <p:nvPr/>
        </p:nvGrpSpPr>
        <p:grpSpPr>
          <a:xfrm>
            <a:off x="6630539" y="2743252"/>
            <a:ext cx="371777" cy="349434"/>
            <a:chOff x="6630539" y="2917502"/>
            <a:chExt cx="371777" cy="349434"/>
          </a:xfrm>
        </p:grpSpPr>
        <p:sp>
          <p:nvSpPr>
            <p:cNvPr id="9901" name="Google Shape;9901;p9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9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9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9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9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9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9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90"/>
          <p:cNvGrpSpPr/>
          <p:nvPr/>
        </p:nvGrpSpPr>
        <p:grpSpPr>
          <a:xfrm>
            <a:off x="2171474" y="3194979"/>
            <a:ext cx="408156" cy="343737"/>
            <a:chOff x="2171474" y="3369229"/>
            <a:chExt cx="408156" cy="343737"/>
          </a:xfrm>
        </p:grpSpPr>
        <p:sp>
          <p:nvSpPr>
            <p:cNvPr id="9909" name="Google Shape;9909;p9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9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90"/>
          <p:cNvGrpSpPr/>
          <p:nvPr/>
        </p:nvGrpSpPr>
        <p:grpSpPr>
          <a:xfrm>
            <a:off x="4891198" y="2750858"/>
            <a:ext cx="334634" cy="334634"/>
            <a:chOff x="4891198" y="2925108"/>
            <a:chExt cx="334634" cy="334634"/>
          </a:xfrm>
        </p:grpSpPr>
        <p:sp>
          <p:nvSpPr>
            <p:cNvPr id="9914" name="Google Shape;9914;p9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9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9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9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9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9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9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90"/>
          <p:cNvGrpSpPr/>
          <p:nvPr/>
        </p:nvGrpSpPr>
        <p:grpSpPr>
          <a:xfrm>
            <a:off x="7976174" y="2750858"/>
            <a:ext cx="334666" cy="334634"/>
            <a:chOff x="7976174" y="2925108"/>
            <a:chExt cx="334666" cy="334634"/>
          </a:xfrm>
        </p:grpSpPr>
        <p:sp>
          <p:nvSpPr>
            <p:cNvPr id="9923" name="Google Shape;9923;p9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9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9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9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9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9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9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9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90"/>
          <p:cNvGrpSpPr/>
          <p:nvPr/>
        </p:nvGrpSpPr>
        <p:grpSpPr>
          <a:xfrm>
            <a:off x="3091957" y="3199881"/>
            <a:ext cx="354717" cy="332757"/>
            <a:chOff x="3091957" y="3374131"/>
            <a:chExt cx="354717" cy="332757"/>
          </a:xfrm>
        </p:grpSpPr>
        <p:sp>
          <p:nvSpPr>
            <p:cNvPr id="9933" name="Google Shape;9933;p9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9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9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9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90"/>
          <p:cNvGrpSpPr/>
          <p:nvPr/>
        </p:nvGrpSpPr>
        <p:grpSpPr>
          <a:xfrm>
            <a:off x="3988156" y="3205960"/>
            <a:ext cx="353954" cy="318880"/>
            <a:chOff x="3988156" y="3380210"/>
            <a:chExt cx="353954" cy="318880"/>
          </a:xfrm>
        </p:grpSpPr>
        <p:sp>
          <p:nvSpPr>
            <p:cNvPr id="9940" name="Google Shape;9940;p9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9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9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9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9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90"/>
          <p:cNvGrpSpPr/>
          <p:nvPr/>
        </p:nvGrpSpPr>
        <p:grpSpPr>
          <a:xfrm>
            <a:off x="3541011" y="3193070"/>
            <a:ext cx="348257" cy="346188"/>
            <a:chOff x="3541011" y="3367320"/>
            <a:chExt cx="348257" cy="346188"/>
          </a:xfrm>
        </p:grpSpPr>
        <p:sp>
          <p:nvSpPr>
            <p:cNvPr id="9946" name="Google Shape;9946;p9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9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9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9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90"/>
          <p:cNvGrpSpPr/>
          <p:nvPr/>
        </p:nvGrpSpPr>
        <p:grpSpPr>
          <a:xfrm>
            <a:off x="1314678" y="3183967"/>
            <a:ext cx="334666" cy="365348"/>
            <a:chOff x="1314678" y="3358217"/>
            <a:chExt cx="334666" cy="365348"/>
          </a:xfrm>
        </p:grpSpPr>
        <p:sp>
          <p:nvSpPr>
            <p:cNvPr id="9951" name="Google Shape;9951;p9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9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9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9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90"/>
          <p:cNvGrpSpPr/>
          <p:nvPr/>
        </p:nvGrpSpPr>
        <p:grpSpPr>
          <a:xfrm>
            <a:off x="1748582" y="3198385"/>
            <a:ext cx="359269" cy="335780"/>
            <a:chOff x="1748582" y="3372635"/>
            <a:chExt cx="359269" cy="335780"/>
          </a:xfrm>
        </p:grpSpPr>
        <p:sp>
          <p:nvSpPr>
            <p:cNvPr id="9957" name="Google Shape;9957;p9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8" name="Google Shape;9958;p90"/>
            <p:cNvGrpSpPr/>
            <p:nvPr/>
          </p:nvGrpSpPr>
          <p:grpSpPr>
            <a:xfrm>
              <a:off x="1748582" y="3372635"/>
              <a:ext cx="333520" cy="335780"/>
              <a:chOff x="1748582" y="3372635"/>
              <a:chExt cx="333520" cy="335780"/>
            </a:xfrm>
          </p:grpSpPr>
          <p:sp>
            <p:nvSpPr>
              <p:cNvPr id="9959" name="Google Shape;9959;p9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9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9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2" name="Google Shape;9962;p90"/>
          <p:cNvGrpSpPr/>
          <p:nvPr/>
        </p:nvGrpSpPr>
        <p:grpSpPr>
          <a:xfrm>
            <a:off x="2640993" y="3183585"/>
            <a:ext cx="365348" cy="364966"/>
            <a:chOff x="2640993" y="3357835"/>
            <a:chExt cx="365348" cy="364966"/>
          </a:xfrm>
        </p:grpSpPr>
        <p:sp>
          <p:nvSpPr>
            <p:cNvPr id="9963" name="Google Shape;9963;p9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9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9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9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9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9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9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9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9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90"/>
          <p:cNvGrpSpPr/>
          <p:nvPr/>
        </p:nvGrpSpPr>
        <p:grpSpPr>
          <a:xfrm>
            <a:off x="4886264" y="3191924"/>
            <a:ext cx="350548" cy="350198"/>
            <a:chOff x="4886264" y="3366174"/>
            <a:chExt cx="350548" cy="350198"/>
          </a:xfrm>
        </p:grpSpPr>
        <p:sp>
          <p:nvSpPr>
            <p:cNvPr id="9974" name="Google Shape;9974;p9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9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9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9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9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9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9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9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9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9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90"/>
          <p:cNvGrpSpPr/>
          <p:nvPr/>
        </p:nvGrpSpPr>
        <p:grpSpPr>
          <a:xfrm>
            <a:off x="5331913" y="3239697"/>
            <a:ext cx="347143" cy="254684"/>
            <a:chOff x="5331913" y="3413947"/>
            <a:chExt cx="347143" cy="254684"/>
          </a:xfrm>
        </p:grpSpPr>
        <p:sp>
          <p:nvSpPr>
            <p:cNvPr id="9988" name="Google Shape;9988;p9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9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9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9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9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9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90"/>
          <p:cNvGrpSpPr/>
          <p:nvPr/>
        </p:nvGrpSpPr>
        <p:grpSpPr>
          <a:xfrm>
            <a:off x="5776798" y="3235528"/>
            <a:ext cx="346379" cy="264518"/>
            <a:chOff x="5776798" y="3409778"/>
            <a:chExt cx="346379" cy="264518"/>
          </a:xfrm>
        </p:grpSpPr>
        <p:sp>
          <p:nvSpPr>
            <p:cNvPr id="9995" name="Google Shape;9995;p9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9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9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90"/>
          <p:cNvGrpSpPr/>
          <p:nvPr/>
        </p:nvGrpSpPr>
        <p:grpSpPr>
          <a:xfrm>
            <a:off x="7108015" y="3222255"/>
            <a:ext cx="344883" cy="290299"/>
            <a:chOff x="7108015" y="3396505"/>
            <a:chExt cx="344883" cy="290299"/>
          </a:xfrm>
        </p:grpSpPr>
        <p:sp>
          <p:nvSpPr>
            <p:cNvPr id="10002" name="Google Shape;10002;p9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9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9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90"/>
          <p:cNvGrpSpPr/>
          <p:nvPr/>
        </p:nvGrpSpPr>
        <p:grpSpPr>
          <a:xfrm>
            <a:off x="7551754" y="3216558"/>
            <a:ext cx="344883" cy="301311"/>
            <a:chOff x="7551754" y="3390808"/>
            <a:chExt cx="344883" cy="301311"/>
          </a:xfrm>
        </p:grpSpPr>
        <p:sp>
          <p:nvSpPr>
            <p:cNvPr id="10007" name="Google Shape;10007;p9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9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9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9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9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9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9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9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9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90"/>
          <p:cNvGrpSpPr/>
          <p:nvPr/>
        </p:nvGrpSpPr>
        <p:grpSpPr>
          <a:xfrm>
            <a:off x="6707084" y="3213153"/>
            <a:ext cx="261145" cy="308504"/>
            <a:chOff x="6707084" y="3387403"/>
            <a:chExt cx="261145" cy="308504"/>
          </a:xfrm>
        </p:grpSpPr>
        <p:sp>
          <p:nvSpPr>
            <p:cNvPr id="10019" name="Google Shape;10019;p9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9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9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90"/>
          <p:cNvGrpSpPr/>
          <p:nvPr/>
        </p:nvGrpSpPr>
        <p:grpSpPr>
          <a:xfrm>
            <a:off x="848978" y="4123387"/>
            <a:ext cx="377824" cy="324418"/>
            <a:chOff x="848978" y="4297637"/>
            <a:chExt cx="377824" cy="324418"/>
          </a:xfrm>
        </p:grpSpPr>
        <p:sp>
          <p:nvSpPr>
            <p:cNvPr id="10024" name="Google Shape;10024;p9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9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90"/>
          <p:cNvGrpSpPr/>
          <p:nvPr/>
        </p:nvGrpSpPr>
        <p:grpSpPr>
          <a:xfrm>
            <a:off x="1754279" y="4112343"/>
            <a:ext cx="351439" cy="345965"/>
            <a:chOff x="1754279" y="4286593"/>
            <a:chExt cx="351439" cy="345965"/>
          </a:xfrm>
        </p:grpSpPr>
        <p:sp>
          <p:nvSpPr>
            <p:cNvPr id="10027" name="Google Shape;10027;p9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9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9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90"/>
          <p:cNvGrpSpPr/>
          <p:nvPr/>
        </p:nvGrpSpPr>
        <p:grpSpPr>
          <a:xfrm>
            <a:off x="3996113" y="4116926"/>
            <a:ext cx="336512" cy="335048"/>
            <a:chOff x="3996113" y="4291176"/>
            <a:chExt cx="336512" cy="335048"/>
          </a:xfrm>
        </p:grpSpPr>
        <p:sp>
          <p:nvSpPr>
            <p:cNvPr id="10033" name="Google Shape;10033;p9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9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9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90"/>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7" name="Google Shape;10037;p90"/>
          <p:cNvGrpSpPr/>
          <p:nvPr/>
        </p:nvGrpSpPr>
        <p:grpSpPr>
          <a:xfrm>
            <a:off x="2179081" y="4111261"/>
            <a:ext cx="397525" cy="348670"/>
            <a:chOff x="2179081" y="4285511"/>
            <a:chExt cx="397525" cy="348670"/>
          </a:xfrm>
        </p:grpSpPr>
        <p:sp>
          <p:nvSpPr>
            <p:cNvPr id="10038" name="Google Shape;10038;p9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9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90"/>
          <p:cNvGrpSpPr/>
          <p:nvPr/>
        </p:nvGrpSpPr>
        <p:grpSpPr>
          <a:xfrm>
            <a:off x="3584201" y="4120746"/>
            <a:ext cx="267574" cy="329415"/>
            <a:chOff x="3584201" y="4294996"/>
            <a:chExt cx="267574" cy="329415"/>
          </a:xfrm>
        </p:grpSpPr>
        <p:sp>
          <p:nvSpPr>
            <p:cNvPr id="10041" name="Google Shape;10041;p9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9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9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90"/>
          <p:cNvGrpSpPr/>
          <p:nvPr/>
        </p:nvGrpSpPr>
        <p:grpSpPr>
          <a:xfrm>
            <a:off x="3082855" y="4121478"/>
            <a:ext cx="375946" cy="327823"/>
            <a:chOff x="3082855" y="4295728"/>
            <a:chExt cx="375946" cy="327823"/>
          </a:xfrm>
        </p:grpSpPr>
        <p:sp>
          <p:nvSpPr>
            <p:cNvPr id="10046" name="Google Shape;10046;p9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9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9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9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9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9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9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90"/>
          <p:cNvGrpSpPr/>
          <p:nvPr/>
        </p:nvGrpSpPr>
        <p:grpSpPr>
          <a:xfrm>
            <a:off x="2749016" y="4116926"/>
            <a:ext cx="150831" cy="336926"/>
            <a:chOff x="2749016" y="4291176"/>
            <a:chExt cx="150831" cy="336926"/>
          </a:xfrm>
        </p:grpSpPr>
        <p:sp>
          <p:nvSpPr>
            <p:cNvPr id="10058" name="Google Shape;10058;p9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9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9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9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90"/>
          <p:cNvGrpSpPr/>
          <p:nvPr/>
        </p:nvGrpSpPr>
        <p:grpSpPr>
          <a:xfrm>
            <a:off x="7127716" y="4105182"/>
            <a:ext cx="248254" cy="361942"/>
            <a:chOff x="7127716" y="4279432"/>
            <a:chExt cx="248254" cy="361942"/>
          </a:xfrm>
        </p:grpSpPr>
        <p:sp>
          <p:nvSpPr>
            <p:cNvPr id="10063" name="Google Shape;10063;p9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9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9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9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9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9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9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9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9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90"/>
          <p:cNvGrpSpPr/>
          <p:nvPr/>
        </p:nvGrpSpPr>
        <p:grpSpPr>
          <a:xfrm>
            <a:off x="7565408" y="4105182"/>
            <a:ext cx="248255" cy="361942"/>
            <a:chOff x="7565408" y="4279432"/>
            <a:chExt cx="248255" cy="361942"/>
          </a:xfrm>
        </p:grpSpPr>
        <p:sp>
          <p:nvSpPr>
            <p:cNvPr id="10073" name="Google Shape;10073;p9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9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9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9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9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90"/>
          <p:cNvGrpSpPr/>
          <p:nvPr/>
        </p:nvGrpSpPr>
        <p:grpSpPr>
          <a:xfrm>
            <a:off x="6264109" y="4105182"/>
            <a:ext cx="225498" cy="361560"/>
            <a:chOff x="6264109" y="4279432"/>
            <a:chExt cx="225498" cy="361560"/>
          </a:xfrm>
        </p:grpSpPr>
        <p:sp>
          <p:nvSpPr>
            <p:cNvPr id="10082" name="Google Shape;10082;p9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9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90"/>
          <p:cNvGrpSpPr/>
          <p:nvPr/>
        </p:nvGrpSpPr>
        <p:grpSpPr>
          <a:xfrm>
            <a:off x="7929578" y="4110115"/>
            <a:ext cx="395266" cy="351312"/>
            <a:chOff x="7929578" y="4284365"/>
            <a:chExt cx="395266" cy="351312"/>
          </a:xfrm>
        </p:grpSpPr>
        <p:sp>
          <p:nvSpPr>
            <p:cNvPr id="10085" name="Google Shape;10085;p9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9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9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90"/>
          <p:cNvGrpSpPr/>
          <p:nvPr/>
        </p:nvGrpSpPr>
        <p:grpSpPr>
          <a:xfrm>
            <a:off x="6595502" y="4149527"/>
            <a:ext cx="426315" cy="332826"/>
            <a:chOff x="6639652" y="4323777"/>
            <a:chExt cx="426315" cy="332826"/>
          </a:xfrm>
        </p:grpSpPr>
        <p:sp>
          <p:nvSpPr>
            <p:cNvPr id="10090" name="Google Shape;10090;p9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9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9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9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9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9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9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90"/>
          <p:cNvGrpSpPr/>
          <p:nvPr/>
        </p:nvGrpSpPr>
        <p:grpSpPr>
          <a:xfrm>
            <a:off x="5357662" y="4123387"/>
            <a:ext cx="287275" cy="326296"/>
            <a:chOff x="5357662" y="4297637"/>
            <a:chExt cx="287275" cy="326296"/>
          </a:xfrm>
        </p:grpSpPr>
        <p:sp>
          <p:nvSpPr>
            <p:cNvPr id="10101" name="Google Shape;10101;p9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9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9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9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90"/>
          <p:cNvGrpSpPr/>
          <p:nvPr/>
        </p:nvGrpSpPr>
        <p:grpSpPr>
          <a:xfrm>
            <a:off x="5774124" y="4120300"/>
            <a:ext cx="331611" cy="331674"/>
            <a:chOff x="5774124" y="4294550"/>
            <a:chExt cx="331611" cy="331674"/>
          </a:xfrm>
        </p:grpSpPr>
        <p:sp>
          <p:nvSpPr>
            <p:cNvPr id="10107" name="Google Shape;10107;p9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90"/>
          <p:cNvGrpSpPr/>
          <p:nvPr/>
        </p:nvGrpSpPr>
        <p:grpSpPr>
          <a:xfrm>
            <a:off x="4890434" y="4113139"/>
            <a:ext cx="345997" cy="346029"/>
            <a:chOff x="4890434" y="4287389"/>
            <a:chExt cx="345997" cy="346029"/>
          </a:xfrm>
        </p:grpSpPr>
        <p:sp>
          <p:nvSpPr>
            <p:cNvPr id="10110" name="Google Shape;10110;p9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9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9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9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90"/>
          <p:cNvGrpSpPr/>
          <p:nvPr/>
        </p:nvGrpSpPr>
        <p:grpSpPr>
          <a:xfrm>
            <a:off x="2165809" y="3636809"/>
            <a:ext cx="422542" cy="342973"/>
            <a:chOff x="2165809" y="3811059"/>
            <a:chExt cx="422542" cy="342973"/>
          </a:xfrm>
        </p:grpSpPr>
        <p:sp>
          <p:nvSpPr>
            <p:cNvPr id="10118" name="Google Shape;10118;p9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9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9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9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9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9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9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9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9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9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9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9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9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9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90"/>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7" name="Google Shape;10137;p90"/>
          <p:cNvGrpSpPr/>
          <p:nvPr/>
        </p:nvGrpSpPr>
        <p:grpSpPr>
          <a:xfrm>
            <a:off x="903530" y="3631875"/>
            <a:ext cx="264550" cy="353222"/>
            <a:chOff x="903530" y="3806125"/>
            <a:chExt cx="264550" cy="353222"/>
          </a:xfrm>
        </p:grpSpPr>
        <p:sp>
          <p:nvSpPr>
            <p:cNvPr id="10138" name="Google Shape;10138;p9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90"/>
          <p:cNvGrpSpPr/>
          <p:nvPr/>
        </p:nvGrpSpPr>
        <p:grpSpPr>
          <a:xfrm>
            <a:off x="850092" y="3178684"/>
            <a:ext cx="369517" cy="375660"/>
            <a:chOff x="850092" y="3352934"/>
            <a:chExt cx="369517" cy="375660"/>
          </a:xfrm>
        </p:grpSpPr>
        <p:sp>
          <p:nvSpPr>
            <p:cNvPr id="10143" name="Google Shape;10143;p9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9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9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9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9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90"/>
          <p:cNvGrpSpPr/>
          <p:nvPr/>
        </p:nvGrpSpPr>
        <p:grpSpPr>
          <a:xfrm>
            <a:off x="2611458" y="3642124"/>
            <a:ext cx="426329" cy="332375"/>
            <a:chOff x="2611458" y="3816374"/>
            <a:chExt cx="426329" cy="332375"/>
          </a:xfrm>
        </p:grpSpPr>
        <p:sp>
          <p:nvSpPr>
            <p:cNvPr id="10149" name="Google Shape;10149;p9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9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9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9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9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9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9" name="Google Shape;10159;p90"/>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0" name="Google Shape;10160;p90"/>
          <p:cNvGrpSpPr/>
          <p:nvPr/>
        </p:nvGrpSpPr>
        <p:grpSpPr>
          <a:xfrm>
            <a:off x="4019984" y="3631143"/>
            <a:ext cx="293704" cy="353954"/>
            <a:chOff x="4019984" y="3805393"/>
            <a:chExt cx="293704" cy="353954"/>
          </a:xfrm>
        </p:grpSpPr>
        <p:sp>
          <p:nvSpPr>
            <p:cNvPr id="10161" name="Google Shape;10161;p9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9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90"/>
          <p:cNvGrpSpPr/>
          <p:nvPr/>
        </p:nvGrpSpPr>
        <p:grpSpPr>
          <a:xfrm>
            <a:off x="8006505" y="3215794"/>
            <a:ext cx="323654" cy="303189"/>
            <a:chOff x="8006505" y="3390044"/>
            <a:chExt cx="323654" cy="303189"/>
          </a:xfrm>
        </p:grpSpPr>
        <p:sp>
          <p:nvSpPr>
            <p:cNvPr id="10164" name="Google Shape;10164;p9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9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9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9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90"/>
          <p:cNvGrpSpPr/>
          <p:nvPr/>
        </p:nvGrpSpPr>
        <p:grpSpPr>
          <a:xfrm>
            <a:off x="1299146" y="3632257"/>
            <a:ext cx="367990" cy="351312"/>
            <a:chOff x="1299146" y="3806507"/>
            <a:chExt cx="367990" cy="351312"/>
          </a:xfrm>
        </p:grpSpPr>
        <p:sp>
          <p:nvSpPr>
            <p:cNvPr id="10171" name="Google Shape;10171;p9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9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3" name="Google Shape;10173;p90"/>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4" name="Google Shape;10174;p90"/>
          <p:cNvGrpSpPr/>
          <p:nvPr/>
        </p:nvGrpSpPr>
        <p:grpSpPr>
          <a:xfrm>
            <a:off x="7550258" y="3658420"/>
            <a:ext cx="371395" cy="301279"/>
            <a:chOff x="7550258" y="3832670"/>
            <a:chExt cx="371395" cy="301279"/>
          </a:xfrm>
        </p:grpSpPr>
        <p:sp>
          <p:nvSpPr>
            <p:cNvPr id="10175" name="Google Shape;10175;p9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9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9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9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9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9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9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9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9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9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9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9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3" name="Google Shape;10193;p90"/>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4" name="Google Shape;10194;p90"/>
          <p:cNvGrpSpPr/>
          <p:nvPr/>
        </p:nvGrpSpPr>
        <p:grpSpPr>
          <a:xfrm>
            <a:off x="6659725" y="3633785"/>
            <a:ext cx="367608" cy="350548"/>
            <a:chOff x="6659725" y="3808035"/>
            <a:chExt cx="367608" cy="350548"/>
          </a:xfrm>
        </p:grpSpPr>
        <p:sp>
          <p:nvSpPr>
            <p:cNvPr id="10195" name="Google Shape;10195;p9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9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90"/>
          <p:cNvGrpSpPr/>
          <p:nvPr/>
        </p:nvGrpSpPr>
        <p:grpSpPr>
          <a:xfrm>
            <a:off x="6219391" y="3642506"/>
            <a:ext cx="356627" cy="334252"/>
            <a:chOff x="6219391" y="3816756"/>
            <a:chExt cx="356627" cy="334252"/>
          </a:xfrm>
        </p:grpSpPr>
        <p:sp>
          <p:nvSpPr>
            <p:cNvPr id="10198" name="Google Shape;10198;p9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9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9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90"/>
          <p:cNvGrpSpPr/>
          <p:nvPr/>
        </p:nvGrpSpPr>
        <p:grpSpPr>
          <a:xfrm>
            <a:off x="5778676" y="3652722"/>
            <a:ext cx="349052" cy="313055"/>
            <a:chOff x="5778676" y="3826972"/>
            <a:chExt cx="349052" cy="313055"/>
          </a:xfrm>
        </p:grpSpPr>
        <p:sp>
          <p:nvSpPr>
            <p:cNvPr id="10203" name="Google Shape;10203;p9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9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9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90"/>
          <p:cNvGrpSpPr/>
          <p:nvPr/>
        </p:nvGrpSpPr>
        <p:grpSpPr>
          <a:xfrm>
            <a:off x="5355784" y="3660297"/>
            <a:ext cx="299019" cy="297905"/>
            <a:chOff x="5355784" y="3834547"/>
            <a:chExt cx="299019" cy="297905"/>
          </a:xfrm>
        </p:grpSpPr>
        <p:sp>
          <p:nvSpPr>
            <p:cNvPr id="10209" name="Google Shape;10209;p9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9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90"/>
          <p:cNvGrpSpPr/>
          <p:nvPr/>
        </p:nvGrpSpPr>
        <p:grpSpPr>
          <a:xfrm>
            <a:off x="8036455" y="3633021"/>
            <a:ext cx="292176" cy="353985"/>
            <a:chOff x="8036455" y="3807271"/>
            <a:chExt cx="292176" cy="353985"/>
          </a:xfrm>
        </p:grpSpPr>
        <p:sp>
          <p:nvSpPr>
            <p:cNvPr id="10214" name="Google Shape;10214;p9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9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9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217" name="Google Shape;10217;p9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218" name="Google Shape;10218;p90"/>
          <p:cNvGrpSpPr/>
          <p:nvPr/>
        </p:nvGrpSpPr>
        <p:grpSpPr>
          <a:xfrm>
            <a:off x="4874902" y="3634549"/>
            <a:ext cx="345615" cy="350835"/>
            <a:chOff x="4874902" y="3808799"/>
            <a:chExt cx="345615" cy="350835"/>
          </a:xfrm>
        </p:grpSpPr>
        <p:sp>
          <p:nvSpPr>
            <p:cNvPr id="10219" name="Google Shape;10219;p9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9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9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9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9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9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9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9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9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9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9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9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90"/>
          <p:cNvGrpSpPr/>
          <p:nvPr/>
        </p:nvGrpSpPr>
        <p:grpSpPr>
          <a:xfrm>
            <a:off x="3095745" y="3631143"/>
            <a:ext cx="352840" cy="354717"/>
            <a:chOff x="3095745" y="3805393"/>
            <a:chExt cx="352840" cy="354717"/>
          </a:xfrm>
        </p:grpSpPr>
        <p:sp>
          <p:nvSpPr>
            <p:cNvPr id="10237" name="Google Shape;10237;p9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9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9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6"/>
        <p:cNvGrpSpPr/>
        <p:nvPr/>
      </p:nvGrpSpPr>
      <p:grpSpPr>
        <a:xfrm>
          <a:off x="0" y="0"/>
          <a:ext cx="0" cy="0"/>
          <a:chOff x="0" y="0"/>
          <a:chExt cx="0" cy="0"/>
        </a:xfrm>
      </p:grpSpPr>
      <p:grpSp>
        <p:nvGrpSpPr>
          <p:cNvPr id="10247" name="Google Shape;10247;p91"/>
          <p:cNvGrpSpPr/>
          <p:nvPr/>
        </p:nvGrpSpPr>
        <p:grpSpPr>
          <a:xfrm>
            <a:off x="2733780" y="4039081"/>
            <a:ext cx="342144" cy="362704"/>
            <a:chOff x="2704005" y="4258781"/>
            <a:chExt cx="342144" cy="362704"/>
          </a:xfrm>
        </p:grpSpPr>
        <p:sp>
          <p:nvSpPr>
            <p:cNvPr id="10248" name="Google Shape;10248;p9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9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9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9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9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91"/>
          <p:cNvGrpSpPr/>
          <p:nvPr/>
        </p:nvGrpSpPr>
        <p:grpSpPr>
          <a:xfrm>
            <a:off x="2157462" y="4083096"/>
            <a:ext cx="347435" cy="363370"/>
            <a:chOff x="2157462" y="4258496"/>
            <a:chExt cx="347435" cy="363370"/>
          </a:xfrm>
        </p:grpSpPr>
        <p:sp>
          <p:nvSpPr>
            <p:cNvPr id="10256" name="Google Shape;10256;p9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9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9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91"/>
          <p:cNvGrpSpPr/>
          <p:nvPr/>
        </p:nvGrpSpPr>
        <p:grpSpPr>
          <a:xfrm>
            <a:off x="4010963" y="3588381"/>
            <a:ext cx="343665" cy="363211"/>
            <a:chOff x="4010963" y="3763781"/>
            <a:chExt cx="343665" cy="363211"/>
          </a:xfrm>
        </p:grpSpPr>
        <p:sp>
          <p:nvSpPr>
            <p:cNvPr id="10260" name="Google Shape;10260;p9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9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91"/>
          <p:cNvGrpSpPr/>
          <p:nvPr/>
        </p:nvGrpSpPr>
        <p:grpSpPr>
          <a:xfrm>
            <a:off x="2214042" y="3635109"/>
            <a:ext cx="368153" cy="311193"/>
            <a:chOff x="2214042" y="3810509"/>
            <a:chExt cx="368153" cy="311193"/>
          </a:xfrm>
        </p:grpSpPr>
        <p:sp>
          <p:nvSpPr>
            <p:cNvPr id="10266" name="Google Shape;10266;p9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91"/>
          <p:cNvGrpSpPr/>
          <p:nvPr/>
        </p:nvGrpSpPr>
        <p:grpSpPr>
          <a:xfrm>
            <a:off x="1797413" y="3606819"/>
            <a:ext cx="367805" cy="367773"/>
            <a:chOff x="1768938" y="3782219"/>
            <a:chExt cx="367805" cy="367773"/>
          </a:xfrm>
        </p:grpSpPr>
        <p:sp>
          <p:nvSpPr>
            <p:cNvPr id="10269" name="Google Shape;10269;p9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9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9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91"/>
          <p:cNvGrpSpPr/>
          <p:nvPr/>
        </p:nvGrpSpPr>
        <p:grpSpPr>
          <a:xfrm>
            <a:off x="2681385" y="3623039"/>
            <a:ext cx="325544" cy="327413"/>
            <a:chOff x="2681385" y="3798439"/>
            <a:chExt cx="325544" cy="327413"/>
          </a:xfrm>
        </p:grpSpPr>
        <p:sp>
          <p:nvSpPr>
            <p:cNvPr id="10275" name="Google Shape;10275;p9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9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91"/>
          <p:cNvGrpSpPr/>
          <p:nvPr/>
        </p:nvGrpSpPr>
        <p:grpSpPr>
          <a:xfrm>
            <a:off x="6243928" y="4088102"/>
            <a:ext cx="274254" cy="350824"/>
            <a:chOff x="6243928" y="4263502"/>
            <a:chExt cx="274254" cy="350824"/>
          </a:xfrm>
        </p:grpSpPr>
        <p:sp>
          <p:nvSpPr>
            <p:cNvPr id="10283" name="Google Shape;10283;p9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9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91"/>
          <p:cNvGrpSpPr/>
          <p:nvPr/>
        </p:nvGrpSpPr>
        <p:grpSpPr>
          <a:xfrm>
            <a:off x="3560600" y="3587938"/>
            <a:ext cx="352345" cy="363655"/>
            <a:chOff x="3560600" y="3763338"/>
            <a:chExt cx="352345" cy="363655"/>
          </a:xfrm>
        </p:grpSpPr>
        <p:sp>
          <p:nvSpPr>
            <p:cNvPr id="10292" name="Google Shape;10292;p9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9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9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91"/>
          <p:cNvGrpSpPr/>
          <p:nvPr/>
        </p:nvGrpSpPr>
        <p:grpSpPr>
          <a:xfrm>
            <a:off x="5790556" y="4085852"/>
            <a:ext cx="279513" cy="356083"/>
            <a:chOff x="5790556" y="4261252"/>
            <a:chExt cx="279513" cy="356083"/>
          </a:xfrm>
        </p:grpSpPr>
        <p:sp>
          <p:nvSpPr>
            <p:cNvPr id="10296" name="Google Shape;10296;p9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9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9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9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9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9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91"/>
          <p:cNvGrpSpPr/>
          <p:nvPr/>
        </p:nvGrpSpPr>
        <p:grpSpPr>
          <a:xfrm>
            <a:off x="5341333" y="4085852"/>
            <a:ext cx="278752" cy="356463"/>
            <a:chOff x="5341333" y="4261252"/>
            <a:chExt cx="278752" cy="356463"/>
          </a:xfrm>
        </p:grpSpPr>
        <p:sp>
          <p:nvSpPr>
            <p:cNvPr id="10304" name="Google Shape;10304;p9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9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9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9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1" name="Google Shape;10311;p91"/>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2" name="Google Shape;10312;p91"/>
          <p:cNvGrpSpPr/>
          <p:nvPr/>
        </p:nvGrpSpPr>
        <p:grpSpPr>
          <a:xfrm>
            <a:off x="3103646" y="3590676"/>
            <a:ext cx="360233" cy="362451"/>
            <a:chOff x="3107608" y="3763401"/>
            <a:chExt cx="360233" cy="362451"/>
          </a:xfrm>
        </p:grpSpPr>
        <p:sp>
          <p:nvSpPr>
            <p:cNvPr id="10313" name="Google Shape;10313;p9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9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91"/>
          <p:cNvGrpSpPr/>
          <p:nvPr/>
        </p:nvGrpSpPr>
        <p:grpSpPr>
          <a:xfrm>
            <a:off x="889343" y="3625827"/>
            <a:ext cx="351585" cy="339705"/>
            <a:chOff x="889343" y="3801227"/>
            <a:chExt cx="351585" cy="339705"/>
          </a:xfrm>
        </p:grpSpPr>
        <p:sp>
          <p:nvSpPr>
            <p:cNvPr id="10317" name="Google Shape;10317;p9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9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9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9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91"/>
          <p:cNvGrpSpPr/>
          <p:nvPr/>
        </p:nvGrpSpPr>
        <p:grpSpPr>
          <a:xfrm>
            <a:off x="4896609" y="4085472"/>
            <a:ext cx="278784" cy="355323"/>
            <a:chOff x="4896609" y="4260872"/>
            <a:chExt cx="278784" cy="355323"/>
          </a:xfrm>
        </p:grpSpPr>
        <p:sp>
          <p:nvSpPr>
            <p:cNvPr id="10323" name="Google Shape;10323;p9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9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9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9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91"/>
          <p:cNvGrpSpPr/>
          <p:nvPr/>
        </p:nvGrpSpPr>
        <p:grpSpPr>
          <a:xfrm>
            <a:off x="7598438" y="4090731"/>
            <a:ext cx="260283" cy="345914"/>
            <a:chOff x="7598438" y="4266131"/>
            <a:chExt cx="260283" cy="345914"/>
          </a:xfrm>
        </p:grpSpPr>
        <p:sp>
          <p:nvSpPr>
            <p:cNvPr id="10330" name="Google Shape;10330;p9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9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9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9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91"/>
          <p:cNvGrpSpPr/>
          <p:nvPr/>
        </p:nvGrpSpPr>
        <p:grpSpPr>
          <a:xfrm>
            <a:off x="1767069" y="3184746"/>
            <a:ext cx="286324" cy="348163"/>
            <a:chOff x="1767069" y="3360146"/>
            <a:chExt cx="286324" cy="348163"/>
          </a:xfrm>
        </p:grpSpPr>
        <p:sp>
          <p:nvSpPr>
            <p:cNvPr id="10338" name="Google Shape;10338;p9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9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9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9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91"/>
          <p:cNvGrpSpPr/>
          <p:nvPr/>
        </p:nvGrpSpPr>
        <p:grpSpPr>
          <a:xfrm>
            <a:off x="7149944" y="4090731"/>
            <a:ext cx="260283" cy="345914"/>
            <a:chOff x="7149944" y="4266131"/>
            <a:chExt cx="260283" cy="345914"/>
          </a:xfrm>
        </p:grpSpPr>
        <p:sp>
          <p:nvSpPr>
            <p:cNvPr id="10346" name="Google Shape;10346;p9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9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9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9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9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91"/>
          <p:cNvGrpSpPr/>
          <p:nvPr/>
        </p:nvGrpSpPr>
        <p:grpSpPr>
          <a:xfrm>
            <a:off x="6695051" y="4083951"/>
            <a:ext cx="270104" cy="360233"/>
            <a:chOff x="6695051" y="4259351"/>
            <a:chExt cx="270104" cy="360233"/>
          </a:xfrm>
        </p:grpSpPr>
        <p:sp>
          <p:nvSpPr>
            <p:cNvPr id="10353" name="Google Shape;10353;p9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9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9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91"/>
          <p:cNvGrpSpPr/>
          <p:nvPr/>
        </p:nvGrpSpPr>
        <p:grpSpPr>
          <a:xfrm>
            <a:off x="8047661" y="4082051"/>
            <a:ext cx="277263" cy="362514"/>
            <a:chOff x="8047661" y="4257451"/>
            <a:chExt cx="277263" cy="362514"/>
          </a:xfrm>
        </p:grpSpPr>
        <p:sp>
          <p:nvSpPr>
            <p:cNvPr id="10358" name="Google Shape;10358;p9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9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9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91"/>
          <p:cNvGrpSpPr/>
          <p:nvPr/>
        </p:nvGrpSpPr>
        <p:grpSpPr>
          <a:xfrm>
            <a:off x="6248078" y="3609068"/>
            <a:ext cx="277263" cy="356115"/>
            <a:chOff x="6248078" y="3784468"/>
            <a:chExt cx="277263" cy="356115"/>
          </a:xfrm>
        </p:grpSpPr>
        <p:sp>
          <p:nvSpPr>
            <p:cNvPr id="10363" name="Google Shape;10363;p9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9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91"/>
          <p:cNvGrpSpPr/>
          <p:nvPr/>
        </p:nvGrpSpPr>
        <p:grpSpPr>
          <a:xfrm>
            <a:off x="5800725" y="3610589"/>
            <a:ext cx="277644" cy="354594"/>
            <a:chOff x="5800725" y="3785989"/>
            <a:chExt cx="277644" cy="354594"/>
          </a:xfrm>
        </p:grpSpPr>
        <p:sp>
          <p:nvSpPr>
            <p:cNvPr id="10369" name="Google Shape;10369;p9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9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9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9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91"/>
          <p:cNvGrpSpPr/>
          <p:nvPr/>
        </p:nvGrpSpPr>
        <p:grpSpPr>
          <a:xfrm>
            <a:off x="2206122" y="3185348"/>
            <a:ext cx="308183" cy="347561"/>
            <a:chOff x="2206122" y="3360748"/>
            <a:chExt cx="308183" cy="347561"/>
          </a:xfrm>
        </p:grpSpPr>
        <p:sp>
          <p:nvSpPr>
            <p:cNvPr id="10377" name="Google Shape;10377;p9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9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9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9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91"/>
          <p:cNvGrpSpPr/>
          <p:nvPr/>
        </p:nvGrpSpPr>
        <p:grpSpPr>
          <a:xfrm>
            <a:off x="5353403" y="3610209"/>
            <a:ext cx="277992" cy="354974"/>
            <a:chOff x="5353403" y="3785609"/>
            <a:chExt cx="277992" cy="354974"/>
          </a:xfrm>
        </p:grpSpPr>
        <p:sp>
          <p:nvSpPr>
            <p:cNvPr id="10383" name="Google Shape;10383;p9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9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9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9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91"/>
          <p:cNvGrpSpPr/>
          <p:nvPr/>
        </p:nvGrpSpPr>
        <p:grpSpPr>
          <a:xfrm>
            <a:off x="4896229" y="3610589"/>
            <a:ext cx="278784" cy="354594"/>
            <a:chOff x="4896229" y="3785989"/>
            <a:chExt cx="278784" cy="354594"/>
          </a:xfrm>
        </p:grpSpPr>
        <p:sp>
          <p:nvSpPr>
            <p:cNvPr id="10390" name="Google Shape;10390;p9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9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91"/>
          <p:cNvGrpSpPr/>
          <p:nvPr/>
        </p:nvGrpSpPr>
        <p:grpSpPr>
          <a:xfrm>
            <a:off x="7592387" y="3612458"/>
            <a:ext cx="273874" cy="351204"/>
            <a:chOff x="7592387" y="3787858"/>
            <a:chExt cx="273874" cy="351204"/>
          </a:xfrm>
        </p:grpSpPr>
        <p:sp>
          <p:nvSpPr>
            <p:cNvPr id="10397" name="Google Shape;10397;p9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9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9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91"/>
          <p:cNvGrpSpPr/>
          <p:nvPr/>
        </p:nvGrpSpPr>
        <p:grpSpPr>
          <a:xfrm>
            <a:off x="7145794" y="3612458"/>
            <a:ext cx="274254" cy="350444"/>
            <a:chOff x="7145794" y="3787858"/>
            <a:chExt cx="274254" cy="350444"/>
          </a:xfrm>
        </p:grpSpPr>
        <p:sp>
          <p:nvSpPr>
            <p:cNvPr id="10402" name="Google Shape;10402;p9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9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9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9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91"/>
          <p:cNvGrpSpPr/>
          <p:nvPr/>
        </p:nvGrpSpPr>
        <p:grpSpPr>
          <a:xfrm>
            <a:off x="8054060" y="3611698"/>
            <a:ext cx="266334" cy="353834"/>
            <a:chOff x="8054060" y="3787098"/>
            <a:chExt cx="266334" cy="353834"/>
          </a:xfrm>
        </p:grpSpPr>
        <p:sp>
          <p:nvSpPr>
            <p:cNvPr id="10409" name="Google Shape;10409;p9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9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9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91"/>
          <p:cNvGrpSpPr/>
          <p:nvPr/>
        </p:nvGrpSpPr>
        <p:grpSpPr>
          <a:xfrm>
            <a:off x="6702211" y="3607199"/>
            <a:ext cx="270104" cy="361754"/>
            <a:chOff x="6702211" y="3782599"/>
            <a:chExt cx="270104" cy="361754"/>
          </a:xfrm>
        </p:grpSpPr>
        <p:sp>
          <p:nvSpPr>
            <p:cNvPr id="10414" name="Google Shape;10414;p9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9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9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9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9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91"/>
          <p:cNvGrpSpPr/>
          <p:nvPr/>
        </p:nvGrpSpPr>
        <p:grpSpPr>
          <a:xfrm>
            <a:off x="3516886" y="3263327"/>
            <a:ext cx="391854" cy="269922"/>
            <a:chOff x="3516850" y="3406526"/>
            <a:chExt cx="369674" cy="254644"/>
          </a:xfrm>
        </p:grpSpPr>
        <p:sp>
          <p:nvSpPr>
            <p:cNvPr id="10420" name="Google Shape;10420;p9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9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9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9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91"/>
          <p:cNvGrpSpPr/>
          <p:nvPr/>
        </p:nvGrpSpPr>
        <p:grpSpPr>
          <a:xfrm>
            <a:off x="1310655" y="3185127"/>
            <a:ext cx="306314" cy="347403"/>
            <a:chOff x="1310655" y="3360527"/>
            <a:chExt cx="306314" cy="347403"/>
          </a:xfrm>
        </p:grpSpPr>
        <p:sp>
          <p:nvSpPr>
            <p:cNvPr id="10425" name="Google Shape;10425;p9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9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9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9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91"/>
          <p:cNvGrpSpPr/>
          <p:nvPr/>
        </p:nvGrpSpPr>
        <p:grpSpPr>
          <a:xfrm>
            <a:off x="3119678" y="3184746"/>
            <a:ext cx="269343" cy="348543"/>
            <a:chOff x="3119678" y="3360146"/>
            <a:chExt cx="269343" cy="348543"/>
          </a:xfrm>
        </p:grpSpPr>
        <p:sp>
          <p:nvSpPr>
            <p:cNvPr id="10431" name="Google Shape;10431;p9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9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9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9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91"/>
          <p:cNvGrpSpPr/>
          <p:nvPr/>
        </p:nvGrpSpPr>
        <p:grpSpPr>
          <a:xfrm>
            <a:off x="3967213" y="3181547"/>
            <a:ext cx="368185" cy="354753"/>
            <a:chOff x="3967213" y="3356947"/>
            <a:chExt cx="368185" cy="354753"/>
          </a:xfrm>
        </p:grpSpPr>
        <p:sp>
          <p:nvSpPr>
            <p:cNvPr id="10439" name="Google Shape;10439;p9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9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9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91"/>
          <p:cNvGrpSpPr/>
          <p:nvPr/>
        </p:nvGrpSpPr>
        <p:grpSpPr>
          <a:xfrm>
            <a:off x="871254" y="3184746"/>
            <a:ext cx="285183" cy="347023"/>
            <a:chOff x="871254" y="3360146"/>
            <a:chExt cx="285183" cy="347023"/>
          </a:xfrm>
        </p:grpSpPr>
        <p:sp>
          <p:nvSpPr>
            <p:cNvPr id="10445" name="Google Shape;10445;p9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9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9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91"/>
          <p:cNvGrpSpPr/>
          <p:nvPr/>
        </p:nvGrpSpPr>
        <p:grpSpPr>
          <a:xfrm>
            <a:off x="2665165" y="3184746"/>
            <a:ext cx="281794" cy="349684"/>
            <a:chOff x="2665165" y="3360146"/>
            <a:chExt cx="281794" cy="349684"/>
          </a:xfrm>
        </p:grpSpPr>
        <p:sp>
          <p:nvSpPr>
            <p:cNvPr id="10450" name="Google Shape;10450;p9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9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9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91"/>
          <p:cNvGrpSpPr/>
          <p:nvPr/>
        </p:nvGrpSpPr>
        <p:grpSpPr>
          <a:xfrm>
            <a:off x="7156344" y="3172296"/>
            <a:ext cx="264465" cy="353074"/>
            <a:chOff x="7156344" y="3347696"/>
            <a:chExt cx="264465" cy="353074"/>
          </a:xfrm>
        </p:grpSpPr>
        <p:sp>
          <p:nvSpPr>
            <p:cNvPr id="10456" name="Google Shape;10456;p9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9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9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91"/>
          <p:cNvGrpSpPr/>
          <p:nvPr/>
        </p:nvGrpSpPr>
        <p:grpSpPr>
          <a:xfrm>
            <a:off x="6703732" y="3171536"/>
            <a:ext cx="264813" cy="352693"/>
            <a:chOff x="6703732" y="3346936"/>
            <a:chExt cx="264813" cy="352693"/>
          </a:xfrm>
        </p:grpSpPr>
        <p:sp>
          <p:nvSpPr>
            <p:cNvPr id="10462" name="Google Shape;10462;p9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9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9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9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91"/>
          <p:cNvGrpSpPr/>
          <p:nvPr/>
        </p:nvGrpSpPr>
        <p:grpSpPr>
          <a:xfrm>
            <a:off x="6252228" y="3171536"/>
            <a:ext cx="265193" cy="352693"/>
            <a:chOff x="6252228" y="3346936"/>
            <a:chExt cx="265193" cy="352693"/>
          </a:xfrm>
        </p:grpSpPr>
        <p:sp>
          <p:nvSpPr>
            <p:cNvPr id="10468" name="Google Shape;10468;p9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91"/>
          <p:cNvGrpSpPr/>
          <p:nvPr/>
        </p:nvGrpSpPr>
        <p:grpSpPr>
          <a:xfrm>
            <a:off x="5801105" y="3172296"/>
            <a:ext cx="264813" cy="351933"/>
            <a:chOff x="5801105" y="3347696"/>
            <a:chExt cx="264813" cy="351933"/>
          </a:xfrm>
        </p:grpSpPr>
        <p:sp>
          <p:nvSpPr>
            <p:cNvPr id="10472" name="Google Shape;10472;p9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9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9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91"/>
          <p:cNvGrpSpPr/>
          <p:nvPr/>
        </p:nvGrpSpPr>
        <p:grpSpPr>
          <a:xfrm>
            <a:off x="5349253" y="3171536"/>
            <a:ext cx="265922" cy="352693"/>
            <a:chOff x="5349253" y="3346936"/>
            <a:chExt cx="265922" cy="352693"/>
          </a:xfrm>
        </p:grpSpPr>
        <p:sp>
          <p:nvSpPr>
            <p:cNvPr id="10477" name="Google Shape;10477;p9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9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9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9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9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91"/>
          <p:cNvGrpSpPr/>
          <p:nvPr/>
        </p:nvGrpSpPr>
        <p:grpSpPr>
          <a:xfrm>
            <a:off x="4907159" y="3171536"/>
            <a:ext cx="264845" cy="354214"/>
            <a:chOff x="4907159" y="3346936"/>
            <a:chExt cx="264845" cy="354214"/>
          </a:xfrm>
        </p:grpSpPr>
        <p:sp>
          <p:nvSpPr>
            <p:cNvPr id="10484" name="Google Shape;10484;p9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91"/>
          <p:cNvGrpSpPr/>
          <p:nvPr/>
        </p:nvGrpSpPr>
        <p:grpSpPr>
          <a:xfrm>
            <a:off x="8048421" y="3159086"/>
            <a:ext cx="276503" cy="369674"/>
            <a:chOff x="8048421" y="3334486"/>
            <a:chExt cx="276503" cy="369674"/>
          </a:xfrm>
        </p:grpSpPr>
        <p:sp>
          <p:nvSpPr>
            <p:cNvPr id="10487" name="Google Shape;10487;p9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9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9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9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9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91"/>
          <p:cNvGrpSpPr/>
          <p:nvPr/>
        </p:nvGrpSpPr>
        <p:grpSpPr>
          <a:xfrm>
            <a:off x="7575787" y="3154555"/>
            <a:ext cx="295384" cy="376834"/>
            <a:chOff x="7575787" y="3329955"/>
            <a:chExt cx="295384" cy="376834"/>
          </a:xfrm>
        </p:grpSpPr>
        <p:sp>
          <p:nvSpPr>
            <p:cNvPr id="10494" name="Google Shape;10494;p9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9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9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9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91"/>
          <p:cNvGrpSpPr/>
          <p:nvPr/>
        </p:nvGrpSpPr>
        <p:grpSpPr>
          <a:xfrm>
            <a:off x="864062" y="2709103"/>
            <a:ext cx="264084" cy="347783"/>
            <a:chOff x="864062" y="2884503"/>
            <a:chExt cx="264084" cy="347783"/>
          </a:xfrm>
        </p:grpSpPr>
        <p:sp>
          <p:nvSpPr>
            <p:cNvPr id="10501" name="Google Shape;10501;p9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9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9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9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9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91"/>
          <p:cNvGrpSpPr/>
          <p:nvPr/>
        </p:nvGrpSpPr>
        <p:grpSpPr>
          <a:xfrm>
            <a:off x="3978523" y="2709261"/>
            <a:ext cx="348955" cy="346516"/>
            <a:chOff x="3978523" y="2884661"/>
            <a:chExt cx="348955" cy="346516"/>
          </a:xfrm>
        </p:grpSpPr>
        <p:sp>
          <p:nvSpPr>
            <p:cNvPr id="10512" name="Google Shape;10512;p9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9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9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9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9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91"/>
          <p:cNvGrpSpPr/>
          <p:nvPr/>
        </p:nvGrpSpPr>
        <p:grpSpPr>
          <a:xfrm>
            <a:off x="3556255" y="2709863"/>
            <a:ext cx="347435" cy="345534"/>
            <a:chOff x="3527780" y="2885263"/>
            <a:chExt cx="347435" cy="345534"/>
          </a:xfrm>
        </p:grpSpPr>
        <p:sp>
          <p:nvSpPr>
            <p:cNvPr id="10521" name="Google Shape;10521;p9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9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9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9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9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9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9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9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9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9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9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91"/>
          <p:cNvGrpSpPr/>
          <p:nvPr/>
        </p:nvGrpSpPr>
        <p:grpSpPr>
          <a:xfrm>
            <a:off x="2239671" y="2709103"/>
            <a:ext cx="218053" cy="348543"/>
            <a:chOff x="2239671" y="2884503"/>
            <a:chExt cx="218053" cy="348543"/>
          </a:xfrm>
        </p:grpSpPr>
        <p:sp>
          <p:nvSpPr>
            <p:cNvPr id="10545" name="Google Shape;10545;p9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9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91"/>
          <p:cNvGrpSpPr/>
          <p:nvPr/>
        </p:nvGrpSpPr>
        <p:grpSpPr>
          <a:xfrm>
            <a:off x="2691555" y="2709103"/>
            <a:ext cx="215044" cy="348924"/>
            <a:chOff x="2691555" y="2884503"/>
            <a:chExt cx="215044" cy="348924"/>
          </a:xfrm>
        </p:grpSpPr>
        <p:sp>
          <p:nvSpPr>
            <p:cNvPr id="10551" name="Google Shape;10551;p9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91"/>
          <p:cNvGrpSpPr/>
          <p:nvPr/>
        </p:nvGrpSpPr>
        <p:grpSpPr>
          <a:xfrm>
            <a:off x="1770459" y="2709103"/>
            <a:ext cx="254644" cy="348828"/>
            <a:chOff x="1770459" y="2884503"/>
            <a:chExt cx="254644" cy="348828"/>
          </a:xfrm>
        </p:grpSpPr>
        <p:sp>
          <p:nvSpPr>
            <p:cNvPr id="10555" name="Google Shape;10555;p9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9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91"/>
          <p:cNvGrpSpPr/>
          <p:nvPr/>
        </p:nvGrpSpPr>
        <p:grpSpPr>
          <a:xfrm>
            <a:off x="1317466" y="2709483"/>
            <a:ext cx="258382" cy="348543"/>
            <a:chOff x="1317466" y="2884883"/>
            <a:chExt cx="258382" cy="348543"/>
          </a:xfrm>
        </p:grpSpPr>
        <p:sp>
          <p:nvSpPr>
            <p:cNvPr id="10564" name="Google Shape;10564;p9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91"/>
          <p:cNvGrpSpPr/>
          <p:nvPr/>
        </p:nvGrpSpPr>
        <p:grpSpPr>
          <a:xfrm>
            <a:off x="3121167" y="2709483"/>
            <a:ext cx="258414" cy="348543"/>
            <a:chOff x="3121167" y="2884883"/>
            <a:chExt cx="258414" cy="348543"/>
          </a:xfrm>
        </p:grpSpPr>
        <p:sp>
          <p:nvSpPr>
            <p:cNvPr id="10573" name="Google Shape;10573;p9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9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9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9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9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9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91"/>
          <p:cNvGrpSpPr/>
          <p:nvPr/>
        </p:nvGrpSpPr>
        <p:grpSpPr>
          <a:xfrm>
            <a:off x="4899999" y="2706695"/>
            <a:ext cx="271244" cy="346801"/>
            <a:chOff x="4899999" y="2882095"/>
            <a:chExt cx="271244" cy="346801"/>
          </a:xfrm>
        </p:grpSpPr>
        <p:sp>
          <p:nvSpPr>
            <p:cNvPr id="10582" name="Google Shape;10582;p9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9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9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9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9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9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9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91"/>
          <p:cNvGrpSpPr/>
          <p:nvPr/>
        </p:nvGrpSpPr>
        <p:grpSpPr>
          <a:xfrm>
            <a:off x="7162775" y="2705713"/>
            <a:ext cx="259523" cy="346294"/>
            <a:chOff x="7162775" y="2881113"/>
            <a:chExt cx="259523" cy="346294"/>
          </a:xfrm>
        </p:grpSpPr>
        <p:sp>
          <p:nvSpPr>
            <p:cNvPr id="10593" name="Google Shape;10593;p9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9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9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9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9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91"/>
          <p:cNvGrpSpPr/>
          <p:nvPr/>
        </p:nvGrpSpPr>
        <p:grpSpPr>
          <a:xfrm>
            <a:off x="6709751" y="2706442"/>
            <a:ext cx="261075" cy="347815"/>
            <a:chOff x="6709751" y="2881842"/>
            <a:chExt cx="261075" cy="347815"/>
          </a:xfrm>
        </p:grpSpPr>
        <p:sp>
          <p:nvSpPr>
            <p:cNvPr id="10600" name="Google Shape;10600;p9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9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9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91"/>
          <p:cNvGrpSpPr/>
          <p:nvPr/>
        </p:nvGrpSpPr>
        <p:grpSpPr>
          <a:xfrm>
            <a:off x="5807156" y="2705713"/>
            <a:ext cx="261043" cy="348163"/>
            <a:chOff x="5807156" y="2881113"/>
            <a:chExt cx="261043" cy="348163"/>
          </a:xfrm>
        </p:grpSpPr>
        <p:sp>
          <p:nvSpPr>
            <p:cNvPr id="10607" name="Google Shape;10607;p9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9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9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91"/>
          <p:cNvGrpSpPr/>
          <p:nvPr/>
        </p:nvGrpSpPr>
        <p:grpSpPr>
          <a:xfrm>
            <a:off x="5355653" y="2706093"/>
            <a:ext cx="262184" cy="346643"/>
            <a:chOff x="5355653" y="2881493"/>
            <a:chExt cx="262184" cy="346643"/>
          </a:xfrm>
        </p:grpSpPr>
        <p:sp>
          <p:nvSpPr>
            <p:cNvPr id="10613" name="Google Shape;10613;p9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9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9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9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91"/>
          <p:cNvGrpSpPr/>
          <p:nvPr/>
        </p:nvGrpSpPr>
        <p:grpSpPr>
          <a:xfrm>
            <a:off x="8055961" y="2706442"/>
            <a:ext cx="260283" cy="345914"/>
            <a:chOff x="8055961" y="2881842"/>
            <a:chExt cx="260283" cy="345914"/>
          </a:xfrm>
        </p:grpSpPr>
        <p:sp>
          <p:nvSpPr>
            <p:cNvPr id="10619" name="Google Shape;10619;p9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9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91"/>
          <p:cNvGrpSpPr/>
          <p:nvPr/>
        </p:nvGrpSpPr>
        <p:grpSpPr>
          <a:xfrm>
            <a:off x="7609368" y="2718512"/>
            <a:ext cx="264813" cy="353105"/>
            <a:chOff x="7609368" y="2893912"/>
            <a:chExt cx="264813" cy="353105"/>
          </a:xfrm>
        </p:grpSpPr>
        <p:sp>
          <p:nvSpPr>
            <p:cNvPr id="10624" name="Google Shape;10624;p9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9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9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9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9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91"/>
          <p:cNvGrpSpPr/>
          <p:nvPr/>
        </p:nvGrpSpPr>
        <p:grpSpPr>
          <a:xfrm>
            <a:off x="6248458" y="2694372"/>
            <a:ext cx="270864" cy="360645"/>
            <a:chOff x="6248458" y="2869772"/>
            <a:chExt cx="270864" cy="360645"/>
          </a:xfrm>
        </p:grpSpPr>
        <p:sp>
          <p:nvSpPr>
            <p:cNvPr id="10631" name="Google Shape;10631;p9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9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91"/>
          <p:cNvGrpSpPr/>
          <p:nvPr/>
        </p:nvGrpSpPr>
        <p:grpSpPr>
          <a:xfrm>
            <a:off x="3075928" y="2270398"/>
            <a:ext cx="363243" cy="300675"/>
            <a:chOff x="3075928" y="2445798"/>
            <a:chExt cx="363243" cy="300675"/>
          </a:xfrm>
        </p:grpSpPr>
        <p:sp>
          <p:nvSpPr>
            <p:cNvPr id="10637" name="Google Shape;10637;p9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9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9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9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9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9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9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9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91"/>
          <p:cNvGrpSpPr/>
          <p:nvPr/>
        </p:nvGrpSpPr>
        <p:grpSpPr>
          <a:xfrm>
            <a:off x="2633105" y="2256459"/>
            <a:ext cx="363243" cy="328585"/>
            <a:chOff x="2633105" y="2431859"/>
            <a:chExt cx="363243" cy="328585"/>
          </a:xfrm>
        </p:grpSpPr>
        <p:sp>
          <p:nvSpPr>
            <p:cNvPr id="10649" name="Google Shape;10649;p9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9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9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9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91"/>
          <p:cNvGrpSpPr/>
          <p:nvPr/>
        </p:nvGrpSpPr>
        <p:grpSpPr>
          <a:xfrm>
            <a:off x="2189142" y="2245910"/>
            <a:ext cx="365904" cy="350064"/>
            <a:chOff x="2189142" y="2421310"/>
            <a:chExt cx="365904" cy="350064"/>
          </a:xfrm>
        </p:grpSpPr>
        <p:sp>
          <p:nvSpPr>
            <p:cNvPr id="10658" name="Google Shape;10658;p9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9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9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9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9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9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9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9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7" name="Google Shape;10667;p91"/>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8" name="Google Shape;10668;p91"/>
          <p:cNvGrpSpPr/>
          <p:nvPr/>
        </p:nvGrpSpPr>
        <p:grpSpPr>
          <a:xfrm>
            <a:off x="3961923" y="2310917"/>
            <a:ext cx="364415" cy="220936"/>
            <a:chOff x="3961923" y="2486317"/>
            <a:chExt cx="364415" cy="220936"/>
          </a:xfrm>
        </p:grpSpPr>
        <p:sp>
          <p:nvSpPr>
            <p:cNvPr id="10669" name="Google Shape;10669;p9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9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9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9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3" name="Google Shape;10673;p91"/>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4" name="Google Shape;10674;p91"/>
          <p:cNvGrpSpPr/>
          <p:nvPr/>
        </p:nvGrpSpPr>
        <p:grpSpPr>
          <a:xfrm>
            <a:off x="1303876" y="2243977"/>
            <a:ext cx="363275" cy="354626"/>
            <a:chOff x="1303876" y="2419377"/>
            <a:chExt cx="363275" cy="354626"/>
          </a:xfrm>
        </p:grpSpPr>
        <p:sp>
          <p:nvSpPr>
            <p:cNvPr id="10675" name="Google Shape;10675;p9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9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9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9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9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9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91"/>
          <p:cNvGrpSpPr/>
          <p:nvPr/>
        </p:nvGrpSpPr>
        <p:grpSpPr>
          <a:xfrm>
            <a:off x="861053" y="2239510"/>
            <a:ext cx="362134" cy="363623"/>
            <a:chOff x="861053" y="2414910"/>
            <a:chExt cx="362134" cy="363623"/>
          </a:xfrm>
        </p:grpSpPr>
        <p:sp>
          <p:nvSpPr>
            <p:cNvPr id="10684" name="Google Shape;10684;p9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9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9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9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91"/>
          <p:cNvGrpSpPr/>
          <p:nvPr/>
        </p:nvGrpSpPr>
        <p:grpSpPr>
          <a:xfrm>
            <a:off x="7594288" y="2239859"/>
            <a:ext cx="279513" cy="355735"/>
            <a:chOff x="7594288" y="2415259"/>
            <a:chExt cx="279513" cy="355735"/>
          </a:xfrm>
        </p:grpSpPr>
        <p:sp>
          <p:nvSpPr>
            <p:cNvPr id="10690" name="Google Shape;10690;p9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9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91"/>
          <p:cNvGrpSpPr/>
          <p:nvPr/>
        </p:nvGrpSpPr>
        <p:grpSpPr>
          <a:xfrm>
            <a:off x="7145794" y="2240239"/>
            <a:ext cx="278784" cy="355735"/>
            <a:chOff x="7145794" y="2415639"/>
            <a:chExt cx="278784" cy="355735"/>
          </a:xfrm>
        </p:grpSpPr>
        <p:sp>
          <p:nvSpPr>
            <p:cNvPr id="10697" name="Google Shape;10697;p9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9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9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9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9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9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9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91"/>
          <p:cNvGrpSpPr/>
          <p:nvPr/>
        </p:nvGrpSpPr>
        <p:grpSpPr>
          <a:xfrm>
            <a:off x="6698441" y="2239130"/>
            <a:ext cx="277644" cy="357984"/>
            <a:chOff x="6698441" y="2414530"/>
            <a:chExt cx="277644" cy="357984"/>
          </a:xfrm>
        </p:grpSpPr>
        <p:sp>
          <p:nvSpPr>
            <p:cNvPr id="10708" name="Google Shape;10708;p9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9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9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9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91"/>
          <p:cNvGrpSpPr/>
          <p:nvPr/>
        </p:nvGrpSpPr>
        <p:grpSpPr>
          <a:xfrm>
            <a:off x="4897750" y="2240239"/>
            <a:ext cx="279513" cy="357255"/>
            <a:chOff x="4897750" y="2415639"/>
            <a:chExt cx="279513" cy="357255"/>
          </a:xfrm>
        </p:grpSpPr>
        <p:sp>
          <p:nvSpPr>
            <p:cNvPr id="10715" name="Google Shape;10715;p9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9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9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9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9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9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9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91"/>
          <p:cNvGrpSpPr/>
          <p:nvPr/>
        </p:nvGrpSpPr>
        <p:grpSpPr>
          <a:xfrm>
            <a:off x="5812066" y="2240619"/>
            <a:ext cx="264813" cy="353454"/>
            <a:chOff x="5812066" y="2416019"/>
            <a:chExt cx="264813" cy="353454"/>
          </a:xfrm>
        </p:grpSpPr>
        <p:sp>
          <p:nvSpPr>
            <p:cNvPr id="10724" name="Google Shape;10724;p9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9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9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9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9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9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91"/>
          <p:cNvGrpSpPr/>
          <p:nvPr/>
        </p:nvGrpSpPr>
        <p:grpSpPr>
          <a:xfrm>
            <a:off x="8054820" y="2240999"/>
            <a:ext cx="264433" cy="353454"/>
            <a:chOff x="8054820" y="2416399"/>
            <a:chExt cx="264433" cy="353454"/>
          </a:xfrm>
        </p:grpSpPr>
        <p:sp>
          <p:nvSpPr>
            <p:cNvPr id="10732" name="Google Shape;10732;p9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9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9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9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9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9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91"/>
          <p:cNvGrpSpPr/>
          <p:nvPr/>
        </p:nvGrpSpPr>
        <p:grpSpPr>
          <a:xfrm>
            <a:off x="5356413" y="2237990"/>
            <a:ext cx="271212" cy="361374"/>
            <a:chOff x="5356413" y="2413390"/>
            <a:chExt cx="271212" cy="361374"/>
          </a:xfrm>
        </p:grpSpPr>
        <p:sp>
          <p:nvSpPr>
            <p:cNvPr id="10739" name="Google Shape;10739;p9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9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9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9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91"/>
          <p:cNvGrpSpPr/>
          <p:nvPr/>
        </p:nvGrpSpPr>
        <p:grpSpPr>
          <a:xfrm>
            <a:off x="6255238" y="2236849"/>
            <a:ext cx="271244" cy="360994"/>
            <a:chOff x="6255238" y="2412249"/>
            <a:chExt cx="271244" cy="360994"/>
          </a:xfrm>
        </p:grpSpPr>
        <p:sp>
          <p:nvSpPr>
            <p:cNvPr id="10745" name="Google Shape;10745;p9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9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9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9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9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9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91"/>
          <p:cNvGrpSpPr/>
          <p:nvPr/>
        </p:nvGrpSpPr>
        <p:grpSpPr>
          <a:xfrm>
            <a:off x="2185372" y="1782399"/>
            <a:ext cx="366664" cy="366981"/>
            <a:chOff x="2185372" y="1957799"/>
            <a:chExt cx="366664" cy="366981"/>
          </a:xfrm>
        </p:grpSpPr>
        <p:sp>
          <p:nvSpPr>
            <p:cNvPr id="10752" name="Google Shape;10752;p9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9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9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9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9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9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9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91"/>
          <p:cNvGrpSpPr/>
          <p:nvPr/>
        </p:nvGrpSpPr>
        <p:grpSpPr>
          <a:xfrm>
            <a:off x="1737258" y="1812971"/>
            <a:ext cx="370814" cy="307359"/>
            <a:chOff x="1737258" y="1988371"/>
            <a:chExt cx="370814" cy="307359"/>
          </a:xfrm>
        </p:grpSpPr>
        <p:sp>
          <p:nvSpPr>
            <p:cNvPr id="10761" name="Google Shape;10761;p9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9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9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9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91"/>
          <p:cNvGrpSpPr/>
          <p:nvPr/>
        </p:nvGrpSpPr>
        <p:grpSpPr>
          <a:xfrm>
            <a:off x="848983" y="1814111"/>
            <a:ext cx="369294" cy="304350"/>
            <a:chOff x="848983" y="1989511"/>
            <a:chExt cx="369294" cy="304350"/>
          </a:xfrm>
        </p:grpSpPr>
        <p:sp>
          <p:nvSpPr>
            <p:cNvPr id="10766" name="Google Shape;10766;p9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9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9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9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91"/>
          <p:cNvGrpSpPr/>
          <p:nvPr/>
        </p:nvGrpSpPr>
        <p:grpSpPr>
          <a:xfrm>
            <a:off x="3074027" y="1808377"/>
            <a:ext cx="380604" cy="313854"/>
            <a:chOff x="3074027" y="1983777"/>
            <a:chExt cx="380604" cy="313854"/>
          </a:xfrm>
        </p:grpSpPr>
        <p:sp>
          <p:nvSpPr>
            <p:cNvPr id="10772" name="Google Shape;10772;p9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9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9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9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9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91"/>
          <p:cNvGrpSpPr/>
          <p:nvPr/>
        </p:nvGrpSpPr>
        <p:grpSpPr>
          <a:xfrm>
            <a:off x="3522521" y="1800457"/>
            <a:ext cx="367013" cy="331278"/>
            <a:chOff x="3522521" y="1975857"/>
            <a:chExt cx="367013" cy="331278"/>
          </a:xfrm>
        </p:grpSpPr>
        <p:sp>
          <p:nvSpPr>
            <p:cNvPr id="10778" name="Google Shape;10778;p9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9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9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9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9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9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91"/>
          <p:cNvGrpSpPr/>
          <p:nvPr/>
        </p:nvGrpSpPr>
        <p:grpSpPr>
          <a:xfrm>
            <a:off x="2630824" y="1801566"/>
            <a:ext cx="368185" cy="330454"/>
            <a:chOff x="2630824" y="1976966"/>
            <a:chExt cx="368185" cy="330454"/>
          </a:xfrm>
        </p:grpSpPr>
        <p:sp>
          <p:nvSpPr>
            <p:cNvPr id="10786" name="Google Shape;10786;p9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9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9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9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9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9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9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9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91"/>
          <p:cNvGrpSpPr/>
          <p:nvPr/>
        </p:nvGrpSpPr>
        <p:grpSpPr>
          <a:xfrm>
            <a:off x="1293706" y="1791016"/>
            <a:ext cx="369294" cy="350444"/>
            <a:chOff x="1293706" y="1966416"/>
            <a:chExt cx="369294" cy="350444"/>
          </a:xfrm>
        </p:grpSpPr>
        <p:sp>
          <p:nvSpPr>
            <p:cNvPr id="10795" name="Google Shape;10795;p9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9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9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9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91"/>
          <p:cNvGrpSpPr/>
          <p:nvPr/>
        </p:nvGrpSpPr>
        <p:grpSpPr>
          <a:xfrm>
            <a:off x="3967213" y="1800077"/>
            <a:ext cx="368185" cy="331816"/>
            <a:chOff x="3967213" y="1975477"/>
            <a:chExt cx="368185" cy="331816"/>
          </a:xfrm>
        </p:grpSpPr>
        <p:sp>
          <p:nvSpPr>
            <p:cNvPr id="10804" name="Google Shape;10804;p9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9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9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91"/>
          <p:cNvGrpSpPr/>
          <p:nvPr/>
        </p:nvGrpSpPr>
        <p:grpSpPr>
          <a:xfrm>
            <a:off x="8047661" y="1793646"/>
            <a:ext cx="279132" cy="356875"/>
            <a:chOff x="8047661" y="1969046"/>
            <a:chExt cx="279132" cy="356875"/>
          </a:xfrm>
        </p:grpSpPr>
        <p:sp>
          <p:nvSpPr>
            <p:cNvPr id="10808" name="Google Shape;10808;p9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9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9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9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91"/>
          <p:cNvGrpSpPr/>
          <p:nvPr/>
        </p:nvGrpSpPr>
        <p:grpSpPr>
          <a:xfrm>
            <a:off x="7596157" y="1792759"/>
            <a:ext cx="279544" cy="358142"/>
            <a:chOff x="7596157" y="1968159"/>
            <a:chExt cx="279544" cy="358142"/>
          </a:xfrm>
        </p:grpSpPr>
        <p:sp>
          <p:nvSpPr>
            <p:cNvPr id="10813" name="Google Shape;10813;p9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9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9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9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9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9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91"/>
          <p:cNvGrpSpPr/>
          <p:nvPr/>
        </p:nvGrpSpPr>
        <p:grpSpPr>
          <a:xfrm>
            <a:off x="7147315" y="1793646"/>
            <a:ext cx="279513" cy="357636"/>
            <a:chOff x="7147315" y="1969046"/>
            <a:chExt cx="279513" cy="357636"/>
          </a:xfrm>
        </p:grpSpPr>
        <p:sp>
          <p:nvSpPr>
            <p:cNvPr id="10820" name="Google Shape;10820;p9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9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9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9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9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9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9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91"/>
          <p:cNvGrpSpPr/>
          <p:nvPr/>
        </p:nvGrpSpPr>
        <p:grpSpPr>
          <a:xfrm>
            <a:off x="6697681" y="1792917"/>
            <a:ext cx="280305" cy="359093"/>
            <a:chOff x="6697681" y="1968317"/>
            <a:chExt cx="280305" cy="359093"/>
          </a:xfrm>
        </p:grpSpPr>
        <p:sp>
          <p:nvSpPr>
            <p:cNvPr id="10828" name="Google Shape;10828;p9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9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9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9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9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9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91"/>
          <p:cNvGrpSpPr/>
          <p:nvPr/>
        </p:nvGrpSpPr>
        <p:grpSpPr>
          <a:xfrm>
            <a:off x="6248839" y="1792537"/>
            <a:ext cx="280273" cy="358744"/>
            <a:chOff x="6248839" y="1967937"/>
            <a:chExt cx="280273" cy="358744"/>
          </a:xfrm>
        </p:grpSpPr>
        <p:sp>
          <p:nvSpPr>
            <p:cNvPr id="10836" name="Google Shape;10836;p9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9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9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9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9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9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91"/>
          <p:cNvGrpSpPr/>
          <p:nvPr/>
        </p:nvGrpSpPr>
        <p:grpSpPr>
          <a:xfrm>
            <a:off x="5801485" y="1793646"/>
            <a:ext cx="279164" cy="357794"/>
            <a:chOff x="5801485" y="1969046"/>
            <a:chExt cx="279164" cy="357794"/>
          </a:xfrm>
        </p:grpSpPr>
        <p:sp>
          <p:nvSpPr>
            <p:cNvPr id="10843" name="Google Shape;10843;p9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9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9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9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9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91"/>
          <p:cNvGrpSpPr/>
          <p:nvPr/>
        </p:nvGrpSpPr>
        <p:grpSpPr>
          <a:xfrm>
            <a:off x="5352643" y="1793646"/>
            <a:ext cx="278404" cy="358364"/>
            <a:chOff x="5352643" y="1969046"/>
            <a:chExt cx="278404" cy="358364"/>
          </a:xfrm>
        </p:grpSpPr>
        <p:sp>
          <p:nvSpPr>
            <p:cNvPr id="10857" name="Google Shape;10857;p9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91"/>
          <p:cNvGrpSpPr/>
          <p:nvPr/>
        </p:nvGrpSpPr>
        <p:grpSpPr>
          <a:xfrm>
            <a:off x="4897750" y="1792917"/>
            <a:ext cx="279132" cy="358364"/>
            <a:chOff x="4897750" y="1968317"/>
            <a:chExt cx="279132" cy="358364"/>
          </a:xfrm>
        </p:grpSpPr>
        <p:sp>
          <p:nvSpPr>
            <p:cNvPr id="10862" name="Google Shape;10862;p9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9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9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9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9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9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9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9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9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91"/>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91"/>
          <p:cNvGrpSpPr/>
          <p:nvPr/>
        </p:nvGrpSpPr>
        <p:grpSpPr>
          <a:xfrm>
            <a:off x="1767449" y="1337644"/>
            <a:ext cx="324403" cy="347783"/>
            <a:chOff x="1767449" y="1513044"/>
            <a:chExt cx="324403" cy="347783"/>
          </a:xfrm>
        </p:grpSpPr>
        <p:sp>
          <p:nvSpPr>
            <p:cNvPr id="10877" name="Google Shape;10877;p9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9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9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9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9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9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9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91"/>
          <p:cNvGrpSpPr/>
          <p:nvPr/>
        </p:nvGrpSpPr>
        <p:grpSpPr>
          <a:xfrm>
            <a:off x="4007193" y="1337327"/>
            <a:ext cx="320633" cy="348100"/>
            <a:chOff x="4007193" y="1512727"/>
            <a:chExt cx="320633" cy="348100"/>
          </a:xfrm>
        </p:grpSpPr>
        <p:sp>
          <p:nvSpPr>
            <p:cNvPr id="10887" name="Google Shape;10887;p9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9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9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91"/>
          <p:cNvGrpSpPr/>
          <p:nvPr/>
        </p:nvGrpSpPr>
        <p:grpSpPr>
          <a:xfrm>
            <a:off x="3530425" y="1333347"/>
            <a:ext cx="368175" cy="344594"/>
            <a:chOff x="3530425" y="1508747"/>
            <a:chExt cx="368175" cy="344594"/>
          </a:xfrm>
        </p:grpSpPr>
        <p:sp>
          <p:nvSpPr>
            <p:cNvPr id="10893" name="Google Shape;10893;p9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9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9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9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91"/>
          <p:cNvGrpSpPr/>
          <p:nvPr/>
        </p:nvGrpSpPr>
        <p:grpSpPr>
          <a:xfrm>
            <a:off x="3127598" y="1337834"/>
            <a:ext cx="289714" cy="347593"/>
            <a:chOff x="3127598" y="1513234"/>
            <a:chExt cx="289714" cy="347593"/>
          </a:xfrm>
        </p:grpSpPr>
        <p:sp>
          <p:nvSpPr>
            <p:cNvPr id="10898" name="Google Shape;10898;p9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9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9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9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91"/>
          <p:cNvGrpSpPr/>
          <p:nvPr/>
        </p:nvGrpSpPr>
        <p:grpSpPr>
          <a:xfrm>
            <a:off x="2662884" y="1337644"/>
            <a:ext cx="322914" cy="348543"/>
            <a:chOff x="2662884" y="1513044"/>
            <a:chExt cx="322914" cy="348543"/>
          </a:xfrm>
        </p:grpSpPr>
        <p:sp>
          <p:nvSpPr>
            <p:cNvPr id="10904" name="Google Shape;10904;p9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9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9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9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9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9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9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9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91"/>
          <p:cNvGrpSpPr/>
          <p:nvPr/>
        </p:nvGrpSpPr>
        <p:grpSpPr>
          <a:xfrm>
            <a:off x="2232511" y="1337359"/>
            <a:ext cx="299534" cy="348068"/>
            <a:chOff x="2232511" y="1512759"/>
            <a:chExt cx="299534" cy="348068"/>
          </a:xfrm>
        </p:grpSpPr>
        <p:sp>
          <p:nvSpPr>
            <p:cNvPr id="10915" name="Google Shape;10915;p9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9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9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9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9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9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9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9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9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6" name="Google Shape;10926;p91"/>
          <p:cNvGrpSpPr/>
          <p:nvPr/>
        </p:nvGrpSpPr>
        <p:grpSpPr>
          <a:xfrm>
            <a:off x="1331406" y="1337961"/>
            <a:ext cx="301784" cy="348607"/>
            <a:chOff x="1331406" y="1513361"/>
            <a:chExt cx="301784" cy="348607"/>
          </a:xfrm>
        </p:grpSpPr>
        <p:sp>
          <p:nvSpPr>
            <p:cNvPr id="10927" name="Google Shape;10927;p9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9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91"/>
          <p:cNvGrpSpPr/>
          <p:nvPr/>
        </p:nvGrpSpPr>
        <p:grpSpPr>
          <a:xfrm>
            <a:off x="7144274" y="1324814"/>
            <a:ext cx="282174" cy="355735"/>
            <a:chOff x="7144274" y="1500214"/>
            <a:chExt cx="282174" cy="355735"/>
          </a:xfrm>
        </p:grpSpPr>
        <p:sp>
          <p:nvSpPr>
            <p:cNvPr id="10932" name="Google Shape;10932;p9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9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9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9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9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9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91"/>
          <p:cNvGrpSpPr/>
          <p:nvPr/>
        </p:nvGrpSpPr>
        <p:grpSpPr>
          <a:xfrm>
            <a:off x="6685262" y="1324814"/>
            <a:ext cx="289682" cy="354594"/>
            <a:chOff x="6685262" y="1500214"/>
            <a:chExt cx="289682" cy="354594"/>
          </a:xfrm>
        </p:grpSpPr>
        <p:sp>
          <p:nvSpPr>
            <p:cNvPr id="10939" name="Google Shape;10939;p9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91"/>
          <p:cNvGrpSpPr/>
          <p:nvPr/>
        </p:nvGrpSpPr>
        <p:grpSpPr>
          <a:xfrm>
            <a:off x="6200938" y="1325194"/>
            <a:ext cx="322154" cy="355355"/>
            <a:chOff x="6200938" y="1500594"/>
            <a:chExt cx="322154" cy="355355"/>
          </a:xfrm>
        </p:grpSpPr>
        <p:sp>
          <p:nvSpPr>
            <p:cNvPr id="10944" name="Google Shape;10944;p9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9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9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9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9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91"/>
          <p:cNvGrpSpPr/>
          <p:nvPr/>
        </p:nvGrpSpPr>
        <p:grpSpPr>
          <a:xfrm>
            <a:off x="5289631" y="1324814"/>
            <a:ext cx="332355" cy="354974"/>
            <a:chOff x="5289631" y="1500214"/>
            <a:chExt cx="332355" cy="354974"/>
          </a:xfrm>
        </p:grpSpPr>
        <p:sp>
          <p:nvSpPr>
            <p:cNvPr id="10950" name="Google Shape;10950;p9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9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9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9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9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91"/>
          <p:cNvGrpSpPr/>
          <p:nvPr/>
        </p:nvGrpSpPr>
        <p:grpSpPr>
          <a:xfrm>
            <a:off x="5748295" y="1324433"/>
            <a:ext cx="323294" cy="356115"/>
            <a:chOff x="5748295" y="1499833"/>
            <a:chExt cx="323294" cy="356115"/>
          </a:xfrm>
        </p:grpSpPr>
        <p:sp>
          <p:nvSpPr>
            <p:cNvPr id="10957" name="Google Shape;10957;p9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9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9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9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9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9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9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91"/>
          <p:cNvGrpSpPr/>
          <p:nvPr/>
        </p:nvGrpSpPr>
        <p:grpSpPr>
          <a:xfrm>
            <a:off x="8047661" y="1325637"/>
            <a:ext cx="278404" cy="355260"/>
            <a:chOff x="8047661" y="1501037"/>
            <a:chExt cx="278404" cy="355260"/>
          </a:xfrm>
        </p:grpSpPr>
        <p:sp>
          <p:nvSpPr>
            <p:cNvPr id="10965" name="Google Shape;10965;p9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9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9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91"/>
          <p:cNvGrpSpPr/>
          <p:nvPr/>
        </p:nvGrpSpPr>
        <p:grpSpPr>
          <a:xfrm>
            <a:off x="4903389" y="1324814"/>
            <a:ext cx="267854" cy="355735"/>
            <a:chOff x="4903389" y="1500214"/>
            <a:chExt cx="267854" cy="355735"/>
          </a:xfrm>
        </p:grpSpPr>
        <p:sp>
          <p:nvSpPr>
            <p:cNvPr id="10970" name="Google Shape;10970;p9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9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9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91"/>
          <p:cNvGrpSpPr/>
          <p:nvPr/>
        </p:nvGrpSpPr>
        <p:grpSpPr>
          <a:xfrm>
            <a:off x="7613518" y="1325954"/>
            <a:ext cx="264433" cy="353074"/>
            <a:chOff x="7613518" y="1501354"/>
            <a:chExt cx="264433" cy="353074"/>
          </a:xfrm>
        </p:grpSpPr>
        <p:sp>
          <p:nvSpPr>
            <p:cNvPr id="10976" name="Google Shape;10976;p9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9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2" name="Google Shape;10982;p91"/>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983" name="Google Shape;10983;p91"/>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87"/>
        <p:cNvGrpSpPr/>
        <p:nvPr/>
      </p:nvGrpSpPr>
      <p:grpSpPr>
        <a:xfrm>
          <a:off x="0" y="0"/>
          <a:ext cx="0" cy="0"/>
          <a:chOff x="0" y="0"/>
          <a:chExt cx="0" cy="0"/>
        </a:xfrm>
      </p:grpSpPr>
      <p:grpSp>
        <p:nvGrpSpPr>
          <p:cNvPr id="10988" name="Google Shape;10988;p92"/>
          <p:cNvGrpSpPr/>
          <p:nvPr/>
        </p:nvGrpSpPr>
        <p:grpSpPr>
          <a:xfrm>
            <a:off x="1757085" y="1325225"/>
            <a:ext cx="371069" cy="359396"/>
            <a:chOff x="1757085" y="1500675"/>
            <a:chExt cx="371069" cy="359396"/>
          </a:xfrm>
        </p:grpSpPr>
        <p:sp>
          <p:nvSpPr>
            <p:cNvPr id="10989" name="Google Shape;10989;p9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9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9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9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9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9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9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9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9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9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9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9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9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9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92"/>
          <p:cNvGrpSpPr/>
          <p:nvPr/>
        </p:nvGrpSpPr>
        <p:grpSpPr>
          <a:xfrm>
            <a:off x="2774209" y="1779241"/>
            <a:ext cx="116693" cy="374186"/>
            <a:chOff x="2774209" y="1954691"/>
            <a:chExt cx="116693" cy="374186"/>
          </a:xfrm>
        </p:grpSpPr>
        <p:sp>
          <p:nvSpPr>
            <p:cNvPr id="11019" name="Google Shape;11019;p9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92"/>
          <p:cNvGrpSpPr/>
          <p:nvPr/>
        </p:nvGrpSpPr>
        <p:grpSpPr>
          <a:xfrm>
            <a:off x="4017435" y="1324462"/>
            <a:ext cx="315092" cy="359397"/>
            <a:chOff x="4017435" y="1499912"/>
            <a:chExt cx="315092" cy="359397"/>
          </a:xfrm>
        </p:grpSpPr>
        <p:sp>
          <p:nvSpPr>
            <p:cNvPr id="11022" name="Google Shape;11022;p9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92"/>
          <p:cNvGrpSpPr/>
          <p:nvPr/>
        </p:nvGrpSpPr>
        <p:grpSpPr>
          <a:xfrm>
            <a:off x="3963652" y="1824309"/>
            <a:ext cx="374154" cy="284050"/>
            <a:chOff x="3963652" y="1999759"/>
            <a:chExt cx="374154" cy="284050"/>
          </a:xfrm>
        </p:grpSpPr>
        <p:sp>
          <p:nvSpPr>
            <p:cNvPr id="11025" name="Google Shape;11025;p9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9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92"/>
          <p:cNvGrpSpPr/>
          <p:nvPr/>
        </p:nvGrpSpPr>
        <p:grpSpPr>
          <a:xfrm>
            <a:off x="1777536" y="1839416"/>
            <a:ext cx="376444" cy="253772"/>
            <a:chOff x="1777536" y="2014866"/>
            <a:chExt cx="376444" cy="253772"/>
          </a:xfrm>
        </p:grpSpPr>
        <p:sp>
          <p:nvSpPr>
            <p:cNvPr id="11029" name="Google Shape;11029;p9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9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92"/>
          <p:cNvGrpSpPr/>
          <p:nvPr/>
        </p:nvGrpSpPr>
        <p:grpSpPr>
          <a:xfrm>
            <a:off x="1309875" y="1881876"/>
            <a:ext cx="374154" cy="169680"/>
            <a:chOff x="1309875" y="2057326"/>
            <a:chExt cx="374154" cy="169680"/>
          </a:xfrm>
        </p:grpSpPr>
        <p:sp>
          <p:nvSpPr>
            <p:cNvPr id="11035" name="Google Shape;11035;p9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9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9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9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9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6" name="Google Shape;11046;p92"/>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7" name="Google Shape;11047;p92"/>
          <p:cNvGrpSpPr/>
          <p:nvPr/>
        </p:nvGrpSpPr>
        <p:grpSpPr>
          <a:xfrm>
            <a:off x="2347450" y="1779114"/>
            <a:ext cx="113639" cy="373168"/>
            <a:chOff x="2347450" y="1954564"/>
            <a:chExt cx="113639" cy="373168"/>
          </a:xfrm>
        </p:grpSpPr>
        <p:sp>
          <p:nvSpPr>
            <p:cNvPr id="11048" name="Google Shape;11048;p9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0" name="Google Shape;11050;p92"/>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1" name="Google Shape;11051;p92"/>
          <p:cNvGrpSpPr/>
          <p:nvPr/>
        </p:nvGrpSpPr>
        <p:grpSpPr>
          <a:xfrm>
            <a:off x="3110102" y="1324430"/>
            <a:ext cx="330613" cy="358379"/>
            <a:chOff x="3110102" y="1499880"/>
            <a:chExt cx="330613" cy="358379"/>
          </a:xfrm>
        </p:grpSpPr>
        <p:sp>
          <p:nvSpPr>
            <p:cNvPr id="11052" name="Google Shape;11052;p9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9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9" name="Google Shape;11059;p92"/>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92"/>
          <p:cNvGrpSpPr/>
          <p:nvPr/>
        </p:nvGrpSpPr>
        <p:grpSpPr>
          <a:xfrm>
            <a:off x="3485575" y="1824309"/>
            <a:ext cx="373772" cy="284050"/>
            <a:chOff x="3531200" y="1999759"/>
            <a:chExt cx="373772" cy="284050"/>
          </a:xfrm>
        </p:grpSpPr>
        <p:sp>
          <p:nvSpPr>
            <p:cNvPr id="11061" name="Google Shape;11061;p9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9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9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92"/>
          <p:cNvGrpSpPr/>
          <p:nvPr/>
        </p:nvGrpSpPr>
        <p:grpSpPr>
          <a:xfrm>
            <a:off x="2667058" y="1324843"/>
            <a:ext cx="330231" cy="359015"/>
            <a:chOff x="2667058" y="1500293"/>
            <a:chExt cx="330231" cy="359015"/>
          </a:xfrm>
        </p:grpSpPr>
        <p:sp>
          <p:nvSpPr>
            <p:cNvPr id="11066" name="Google Shape;11066;p9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9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92"/>
          <p:cNvGrpSpPr/>
          <p:nvPr/>
        </p:nvGrpSpPr>
        <p:grpSpPr>
          <a:xfrm>
            <a:off x="3567553" y="1324462"/>
            <a:ext cx="320022" cy="359778"/>
            <a:chOff x="3567553" y="1499912"/>
            <a:chExt cx="320022" cy="359778"/>
          </a:xfrm>
        </p:grpSpPr>
        <p:sp>
          <p:nvSpPr>
            <p:cNvPr id="11085" name="Google Shape;11085;p9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92"/>
          <p:cNvGrpSpPr/>
          <p:nvPr/>
        </p:nvGrpSpPr>
        <p:grpSpPr>
          <a:xfrm>
            <a:off x="1309875" y="1324462"/>
            <a:ext cx="359015" cy="358633"/>
            <a:chOff x="1309875" y="1499912"/>
            <a:chExt cx="359015" cy="358633"/>
          </a:xfrm>
        </p:grpSpPr>
        <p:sp>
          <p:nvSpPr>
            <p:cNvPr id="11092" name="Google Shape;11092;p9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9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9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92"/>
          <p:cNvGrpSpPr/>
          <p:nvPr/>
        </p:nvGrpSpPr>
        <p:grpSpPr>
          <a:xfrm>
            <a:off x="2219466" y="1324843"/>
            <a:ext cx="330613" cy="359015"/>
            <a:chOff x="2219466" y="1500293"/>
            <a:chExt cx="330613" cy="359015"/>
          </a:xfrm>
        </p:grpSpPr>
        <p:sp>
          <p:nvSpPr>
            <p:cNvPr id="11102" name="Google Shape;11102;p9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92"/>
          <p:cNvGrpSpPr/>
          <p:nvPr/>
        </p:nvGrpSpPr>
        <p:grpSpPr>
          <a:xfrm>
            <a:off x="5343544" y="1333908"/>
            <a:ext cx="244676" cy="351095"/>
            <a:chOff x="5343544" y="1509358"/>
            <a:chExt cx="244676" cy="351095"/>
          </a:xfrm>
        </p:grpSpPr>
        <p:sp>
          <p:nvSpPr>
            <p:cNvPr id="11105" name="Google Shape;11105;p9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92"/>
          <p:cNvGrpSpPr/>
          <p:nvPr/>
        </p:nvGrpSpPr>
        <p:grpSpPr>
          <a:xfrm>
            <a:off x="4882340" y="1333908"/>
            <a:ext cx="246171" cy="351095"/>
            <a:chOff x="4882340" y="1509358"/>
            <a:chExt cx="246171" cy="351095"/>
          </a:xfrm>
        </p:grpSpPr>
        <p:sp>
          <p:nvSpPr>
            <p:cNvPr id="11109" name="Google Shape;11109;p9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92"/>
          <p:cNvGrpSpPr/>
          <p:nvPr/>
        </p:nvGrpSpPr>
        <p:grpSpPr>
          <a:xfrm>
            <a:off x="6273204" y="1333558"/>
            <a:ext cx="236343" cy="351445"/>
            <a:chOff x="6273204" y="1509008"/>
            <a:chExt cx="236343" cy="351445"/>
          </a:xfrm>
        </p:grpSpPr>
        <p:sp>
          <p:nvSpPr>
            <p:cNvPr id="11115" name="Google Shape;11115;p9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7" name="Google Shape;11117;p92"/>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8" name="Google Shape;11118;p92"/>
          <p:cNvGrpSpPr/>
          <p:nvPr/>
        </p:nvGrpSpPr>
        <p:grpSpPr>
          <a:xfrm>
            <a:off x="7219530" y="1332794"/>
            <a:ext cx="191625" cy="352209"/>
            <a:chOff x="7219530" y="1508244"/>
            <a:chExt cx="191625" cy="352209"/>
          </a:xfrm>
        </p:grpSpPr>
        <p:sp>
          <p:nvSpPr>
            <p:cNvPr id="11119" name="Google Shape;11119;p9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92"/>
          <p:cNvGrpSpPr/>
          <p:nvPr/>
        </p:nvGrpSpPr>
        <p:grpSpPr>
          <a:xfrm>
            <a:off x="7699309" y="1333176"/>
            <a:ext cx="154922" cy="351827"/>
            <a:chOff x="7699309" y="1508626"/>
            <a:chExt cx="154922" cy="351827"/>
          </a:xfrm>
        </p:grpSpPr>
        <p:sp>
          <p:nvSpPr>
            <p:cNvPr id="11122" name="Google Shape;11122;p9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9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92"/>
          <p:cNvGrpSpPr/>
          <p:nvPr/>
        </p:nvGrpSpPr>
        <p:grpSpPr>
          <a:xfrm>
            <a:off x="8161690" y="1333558"/>
            <a:ext cx="153396" cy="351064"/>
            <a:chOff x="8161690" y="1509008"/>
            <a:chExt cx="153396" cy="351064"/>
          </a:xfrm>
        </p:grpSpPr>
        <p:sp>
          <p:nvSpPr>
            <p:cNvPr id="11130" name="Google Shape;11130;p9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9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92"/>
          <p:cNvGrpSpPr/>
          <p:nvPr/>
        </p:nvGrpSpPr>
        <p:grpSpPr>
          <a:xfrm>
            <a:off x="6746940" y="1333431"/>
            <a:ext cx="213221" cy="352304"/>
            <a:chOff x="6746940" y="1508881"/>
            <a:chExt cx="213221" cy="352304"/>
          </a:xfrm>
        </p:grpSpPr>
        <p:sp>
          <p:nvSpPr>
            <p:cNvPr id="11135" name="Google Shape;11135;p9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92"/>
          <p:cNvGrpSpPr/>
          <p:nvPr/>
        </p:nvGrpSpPr>
        <p:grpSpPr>
          <a:xfrm>
            <a:off x="5770336" y="1832165"/>
            <a:ext cx="350682" cy="292097"/>
            <a:chOff x="5770336" y="2007615"/>
            <a:chExt cx="350682" cy="292097"/>
          </a:xfrm>
        </p:grpSpPr>
        <p:sp>
          <p:nvSpPr>
            <p:cNvPr id="11140" name="Google Shape;11140;p9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92"/>
          <p:cNvGrpSpPr/>
          <p:nvPr/>
        </p:nvGrpSpPr>
        <p:grpSpPr>
          <a:xfrm>
            <a:off x="5326878" y="1804908"/>
            <a:ext cx="350332" cy="346229"/>
            <a:chOff x="5326878" y="1980358"/>
            <a:chExt cx="350332" cy="346229"/>
          </a:xfrm>
        </p:grpSpPr>
        <p:sp>
          <p:nvSpPr>
            <p:cNvPr id="11145" name="Google Shape;11145;p9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9" name="Google Shape;11149;p92"/>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0" name="Google Shape;11150;p92"/>
          <p:cNvGrpSpPr/>
          <p:nvPr/>
        </p:nvGrpSpPr>
        <p:grpSpPr>
          <a:xfrm>
            <a:off x="4883835" y="1817121"/>
            <a:ext cx="350300" cy="323043"/>
            <a:chOff x="4883835" y="1992571"/>
            <a:chExt cx="350300" cy="323043"/>
          </a:xfrm>
        </p:grpSpPr>
        <p:sp>
          <p:nvSpPr>
            <p:cNvPr id="11151" name="Google Shape;11151;p9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92"/>
          <p:cNvGrpSpPr/>
          <p:nvPr/>
        </p:nvGrpSpPr>
        <p:grpSpPr>
          <a:xfrm>
            <a:off x="7548967" y="1803477"/>
            <a:ext cx="333285" cy="349950"/>
            <a:chOff x="7548967" y="1978927"/>
            <a:chExt cx="333285" cy="349950"/>
          </a:xfrm>
        </p:grpSpPr>
        <p:sp>
          <p:nvSpPr>
            <p:cNvPr id="11158" name="Google Shape;11158;p9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9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9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9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92"/>
          <p:cNvGrpSpPr/>
          <p:nvPr/>
        </p:nvGrpSpPr>
        <p:grpSpPr>
          <a:xfrm>
            <a:off x="6214142" y="1803477"/>
            <a:ext cx="346515" cy="350300"/>
            <a:chOff x="6214142" y="1978927"/>
            <a:chExt cx="346515" cy="350300"/>
          </a:xfrm>
        </p:grpSpPr>
        <p:sp>
          <p:nvSpPr>
            <p:cNvPr id="11166" name="Google Shape;11166;p9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92"/>
          <p:cNvGrpSpPr/>
          <p:nvPr/>
        </p:nvGrpSpPr>
        <p:grpSpPr>
          <a:xfrm>
            <a:off x="7105923" y="1803095"/>
            <a:ext cx="333285" cy="350682"/>
            <a:chOff x="7105923" y="1978545"/>
            <a:chExt cx="333285" cy="350682"/>
          </a:xfrm>
        </p:grpSpPr>
        <p:sp>
          <p:nvSpPr>
            <p:cNvPr id="11169" name="Google Shape;11169;p9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6" name="Google Shape;11176;p92"/>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92"/>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8" name="Google Shape;11178;p92"/>
          <p:cNvGrpSpPr/>
          <p:nvPr/>
        </p:nvGrpSpPr>
        <p:grpSpPr>
          <a:xfrm>
            <a:off x="3616406" y="2246902"/>
            <a:ext cx="203393" cy="351827"/>
            <a:chOff x="3616406" y="2422352"/>
            <a:chExt cx="203393" cy="351827"/>
          </a:xfrm>
        </p:grpSpPr>
        <p:sp>
          <p:nvSpPr>
            <p:cNvPr id="11179" name="Google Shape;11179;p9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92"/>
          <p:cNvGrpSpPr/>
          <p:nvPr/>
        </p:nvGrpSpPr>
        <p:grpSpPr>
          <a:xfrm>
            <a:off x="878187" y="2246520"/>
            <a:ext cx="272696" cy="351827"/>
            <a:chOff x="913012" y="2421970"/>
            <a:chExt cx="272696" cy="351827"/>
          </a:xfrm>
        </p:grpSpPr>
        <p:sp>
          <p:nvSpPr>
            <p:cNvPr id="11182" name="Google Shape;11182;p9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9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92"/>
          <p:cNvGrpSpPr/>
          <p:nvPr/>
        </p:nvGrpSpPr>
        <p:grpSpPr>
          <a:xfrm>
            <a:off x="2274743" y="2246902"/>
            <a:ext cx="255649" cy="351445"/>
            <a:chOff x="2274743" y="2422352"/>
            <a:chExt cx="255649" cy="351445"/>
          </a:xfrm>
        </p:grpSpPr>
        <p:sp>
          <p:nvSpPr>
            <p:cNvPr id="11187" name="Google Shape;11187;p9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92"/>
          <p:cNvGrpSpPr/>
          <p:nvPr/>
        </p:nvGrpSpPr>
        <p:grpSpPr>
          <a:xfrm>
            <a:off x="2708723" y="2245789"/>
            <a:ext cx="246552" cy="352558"/>
            <a:chOff x="2708723" y="2421239"/>
            <a:chExt cx="246552" cy="352558"/>
          </a:xfrm>
        </p:grpSpPr>
        <p:sp>
          <p:nvSpPr>
            <p:cNvPr id="11191" name="Google Shape;11191;p9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92"/>
          <p:cNvGrpSpPr/>
          <p:nvPr/>
        </p:nvGrpSpPr>
        <p:grpSpPr>
          <a:xfrm>
            <a:off x="1835485" y="2246902"/>
            <a:ext cx="259433" cy="350714"/>
            <a:chOff x="1835485" y="2422352"/>
            <a:chExt cx="259433" cy="350714"/>
          </a:xfrm>
        </p:grpSpPr>
        <p:sp>
          <p:nvSpPr>
            <p:cNvPr id="11194" name="Google Shape;11194;p9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9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92"/>
          <p:cNvGrpSpPr/>
          <p:nvPr/>
        </p:nvGrpSpPr>
        <p:grpSpPr>
          <a:xfrm>
            <a:off x="3150240" y="2246902"/>
            <a:ext cx="212489" cy="351445"/>
            <a:chOff x="3150240" y="2422352"/>
            <a:chExt cx="212489" cy="351445"/>
          </a:xfrm>
        </p:grpSpPr>
        <p:sp>
          <p:nvSpPr>
            <p:cNvPr id="11202" name="Google Shape;11202;p9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9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92"/>
          <p:cNvGrpSpPr/>
          <p:nvPr/>
        </p:nvGrpSpPr>
        <p:grpSpPr>
          <a:xfrm>
            <a:off x="1367060" y="2246679"/>
            <a:ext cx="269261" cy="352050"/>
            <a:chOff x="1367060" y="2422129"/>
            <a:chExt cx="269261" cy="352050"/>
          </a:xfrm>
        </p:grpSpPr>
        <p:sp>
          <p:nvSpPr>
            <p:cNvPr id="11205" name="Google Shape;11205;p9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9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9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9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9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9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92"/>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92"/>
          <p:cNvGrpSpPr/>
          <p:nvPr/>
        </p:nvGrpSpPr>
        <p:grpSpPr>
          <a:xfrm>
            <a:off x="4882690" y="2249955"/>
            <a:ext cx="274573" cy="350682"/>
            <a:chOff x="4882690" y="2425405"/>
            <a:chExt cx="274573" cy="350682"/>
          </a:xfrm>
        </p:grpSpPr>
        <p:sp>
          <p:nvSpPr>
            <p:cNvPr id="11221" name="Google Shape;11221;p9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92"/>
          <p:cNvGrpSpPr/>
          <p:nvPr/>
        </p:nvGrpSpPr>
        <p:grpSpPr>
          <a:xfrm>
            <a:off x="6627639" y="2268434"/>
            <a:ext cx="355993" cy="313247"/>
            <a:chOff x="6627639" y="2443884"/>
            <a:chExt cx="355993" cy="313247"/>
          </a:xfrm>
        </p:grpSpPr>
        <p:sp>
          <p:nvSpPr>
            <p:cNvPr id="11224" name="Google Shape;11224;p9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92"/>
          <p:cNvGrpSpPr/>
          <p:nvPr/>
        </p:nvGrpSpPr>
        <p:grpSpPr>
          <a:xfrm>
            <a:off x="6183451" y="2286690"/>
            <a:ext cx="351445" cy="277976"/>
            <a:chOff x="6183451" y="2462140"/>
            <a:chExt cx="351445" cy="277976"/>
          </a:xfrm>
        </p:grpSpPr>
        <p:sp>
          <p:nvSpPr>
            <p:cNvPr id="11228" name="Google Shape;11228;p9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92"/>
          <p:cNvGrpSpPr/>
          <p:nvPr/>
        </p:nvGrpSpPr>
        <p:grpSpPr>
          <a:xfrm>
            <a:off x="5735477" y="2254408"/>
            <a:ext cx="353354" cy="341299"/>
            <a:chOff x="5735477" y="2429858"/>
            <a:chExt cx="353354" cy="341299"/>
          </a:xfrm>
        </p:grpSpPr>
        <p:sp>
          <p:nvSpPr>
            <p:cNvPr id="11236" name="Google Shape;11236;p9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9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9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92"/>
          <p:cNvGrpSpPr/>
          <p:nvPr/>
        </p:nvGrpSpPr>
        <p:grpSpPr>
          <a:xfrm>
            <a:off x="5243735" y="2271523"/>
            <a:ext cx="405255" cy="275499"/>
            <a:chOff x="5283337" y="2478774"/>
            <a:chExt cx="358633" cy="243913"/>
          </a:xfrm>
        </p:grpSpPr>
        <p:sp>
          <p:nvSpPr>
            <p:cNvPr id="11243" name="Google Shape;11243;p9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9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9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9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9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92"/>
          <p:cNvGrpSpPr/>
          <p:nvPr/>
        </p:nvGrpSpPr>
        <p:grpSpPr>
          <a:xfrm>
            <a:off x="7964753" y="2295373"/>
            <a:ext cx="362068" cy="258670"/>
            <a:chOff x="7964753" y="2470823"/>
            <a:chExt cx="362068" cy="258670"/>
          </a:xfrm>
        </p:grpSpPr>
        <p:sp>
          <p:nvSpPr>
            <p:cNvPr id="11261" name="Google Shape;11261;p9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9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9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9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9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9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9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92"/>
          <p:cNvGrpSpPr/>
          <p:nvPr/>
        </p:nvGrpSpPr>
        <p:grpSpPr>
          <a:xfrm>
            <a:off x="7524349" y="2280997"/>
            <a:ext cx="350332" cy="288948"/>
            <a:chOff x="7524349" y="2456447"/>
            <a:chExt cx="350332" cy="288948"/>
          </a:xfrm>
        </p:grpSpPr>
        <p:sp>
          <p:nvSpPr>
            <p:cNvPr id="11271" name="Google Shape;11271;p9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9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9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92"/>
          <p:cNvGrpSpPr/>
          <p:nvPr/>
        </p:nvGrpSpPr>
        <p:grpSpPr>
          <a:xfrm>
            <a:off x="3972749" y="2719143"/>
            <a:ext cx="355230" cy="356725"/>
            <a:chOff x="3972749" y="2894211"/>
            <a:chExt cx="355230" cy="356725"/>
          </a:xfrm>
        </p:grpSpPr>
        <p:sp>
          <p:nvSpPr>
            <p:cNvPr id="11277" name="Google Shape;11277;p9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9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92"/>
          <p:cNvGrpSpPr/>
          <p:nvPr/>
        </p:nvGrpSpPr>
        <p:grpSpPr>
          <a:xfrm>
            <a:off x="3527797" y="2743553"/>
            <a:ext cx="355993" cy="307904"/>
            <a:chOff x="3527797" y="2918796"/>
            <a:chExt cx="355993" cy="307904"/>
          </a:xfrm>
        </p:grpSpPr>
        <p:sp>
          <p:nvSpPr>
            <p:cNvPr id="11283" name="Google Shape;11283;p9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9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9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9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92"/>
          <p:cNvGrpSpPr/>
          <p:nvPr/>
        </p:nvGrpSpPr>
        <p:grpSpPr>
          <a:xfrm>
            <a:off x="3082845" y="2746336"/>
            <a:ext cx="356375" cy="302338"/>
            <a:chOff x="3082845" y="2920959"/>
            <a:chExt cx="356375" cy="302338"/>
          </a:xfrm>
        </p:grpSpPr>
        <p:sp>
          <p:nvSpPr>
            <p:cNvPr id="11294" name="Google Shape;11294;p9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92"/>
          <p:cNvGrpSpPr/>
          <p:nvPr/>
        </p:nvGrpSpPr>
        <p:grpSpPr>
          <a:xfrm>
            <a:off x="2639038" y="2719699"/>
            <a:ext cx="355612" cy="355612"/>
            <a:chOff x="2639038" y="2894942"/>
            <a:chExt cx="355612" cy="355612"/>
          </a:xfrm>
        </p:grpSpPr>
        <p:sp>
          <p:nvSpPr>
            <p:cNvPr id="11297" name="Google Shape;11297;p9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92"/>
          <p:cNvGrpSpPr/>
          <p:nvPr/>
        </p:nvGrpSpPr>
        <p:grpSpPr>
          <a:xfrm>
            <a:off x="2194468" y="2763622"/>
            <a:ext cx="355993" cy="267766"/>
            <a:chOff x="2194468" y="2938865"/>
            <a:chExt cx="355993" cy="267766"/>
          </a:xfrm>
        </p:grpSpPr>
        <p:sp>
          <p:nvSpPr>
            <p:cNvPr id="11300" name="Google Shape;11300;p9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9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9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9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9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92"/>
          <p:cNvGrpSpPr/>
          <p:nvPr/>
        </p:nvGrpSpPr>
        <p:grpSpPr>
          <a:xfrm>
            <a:off x="1749897" y="2719699"/>
            <a:ext cx="355993" cy="355612"/>
            <a:chOff x="1749897" y="2894561"/>
            <a:chExt cx="355993" cy="355612"/>
          </a:xfrm>
        </p:grpSpPr>
        <p:sp>
          <p:nvSpPr>
            <p:cNvPr id="11321" name="Google Shape;11321;p9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9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9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9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9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92"/>
          <p:cNvGrpSpPr/>
          <p:nvPr/>
        </p:nvGrpSpPr>
        <p:grpSpPr>
          <a:xfrm>
            <a:off x="1305327" y="2718761"/>
            <a:ext cx="357520" cy="357488"/>
            <a:chOff x="1305327" y="2894211"/>
            <a:chExt cx="357520" cy="357488"/>
          </a:xfrm>
        </p:grpSpPr>
        <p:sp>
          <p:nvSpPr>
            <p:cNvPr id="11333" name="Google Shape;11333;p9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9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92"/>
          <p:cNvGrpSpPr/>
          <p:nvPr/>
        </p:nvGrpSpPr>
        <p:grpSpPr>
          <a:xfrm>
            <a:off x="853950" y="2720860"/>
            <a:ext cx="364104" cy="353290"/>
            <a:chOff x="853950" y="2894720"/>
            <a:chExt cx="364104" cy="353290"/>
          </a:xfrm>
        </p:grpSpPr>
        <p:sp>
          <p:nvSpPr>
            <p:cNvPr id="11339" name="Google Shape;11339;p9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9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92"/>
          <p:cNvGrpSpPr/>
          <p:nvPr/>
        </p:nvGrpSpPr>
        <p:grpSpPr>
          <a:xfrm>
            <a:off x="7066548" y="2737144"/>
            <a:ext cx="352209" cy="334938"/>
            <a:chOff x="7066548" y="2912594"/>
            <a:chExt cx="352209" cy="334938"/>
          </a:xfrm>
        </p:grpSpPr>
        <p:sp>
          <p:nvSpPr>
            <p:cNvPr id="11347" name="Google Shape;11347;p9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3" name="Google Shape;11353;p92"/>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2"/>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5" name="Google Shape;11355;p92"/>
          <p:cNvGrpSpPr/>
          <p:nvPr/>
        </p:nvGrpSpPr>
        <p:grpSpPr>
          <a:xfrm>
            <a:off x="7541397" y="2729352"/>
            <a:ext cx="318495" cy="352209"/>
            <a:chOff x="7541397" y="2904802"/>
            <a:chExt cx="318495" cy="352209"/>
          </a:xfrm>
        </p:grpSpPr>
        <p:sp>
          <p:nvSpPr>
            <p:cNvPr id="11356" name="Google Shape;11356;p9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9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92"/>
          <p:cNvGrpSpPr/>
          <p:nvPr/>
        </p:nvGrpSpPr>
        <p:grpSpPr>
          <a:xfrm>
            <a:off x="8003015" y="2728589"/>
            <a:ext cx="306759" cy="351445"/>
            <a:chOff x="8003015" y="2904039"/>
            <a:chExt cx="306759" cy="351445"/>
          </a:xfrm>
        </p:grpSpPr>
        <p:sp>
          <p:nvSpPr>
            <p:cNvPr id="11359" name="Google Shape;11359;p9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9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9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9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92"/>
          <p:cNvGrpSpPr/>
          <p:nvPr/>
        </p:nvGrpSpPr>
        <p:grpSpPr>
          <a:xfrm>
            <a:off x="5687770" y="2710046"/>
            <a:ext cx="369638" cy="369606"/>
            <a:chOff x="5687770" y="2885496"/>
            <a:chExt cx="369638" cy="369606"/>
          </a:xfrm>
        </p:grpSpPr>
        <p:sp>
          <p:nvSpPr>
            <p:cNvPr id="11366" name="Google Shape;11366;p9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9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9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92"/>
          <p:cNvGrpSpPr/>
          <p:nvPr/>
        </p:nvGrpSpPr>
        <p:grpSpPr>
          <a:xfrm>
            <a:off x="4881958" y="2729352"/>
            <a:ext cx="156417" cy="349537"/>
            <a:chOff x="4881958" y="2904802"/>
            <a:chExt cx="156417" cy="349537"/>
          </a:xfrm>
        </p:grpSpPr>
        <p:sp>
          <p:nvSpPr>
            <p:cNvPr id="11377" name="Google Shape;11377;p9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92"/>
          <p:cNvGrpSpPr/>
          <p:nvPr/>
        </p:nvGrpSpPr>
        <p:grpSpPr>
          <a:xfrm>
            <a:off x="5230318" y="2711064"/>
            <a:ext cx="371133" cy="367443"/>
            <a:chOff x="5230318" y="2886514"/>
            <a:chExt cx="371133" cy="367443"/>
          </a:xfrm>
        </p:grpSpPr>
        <p:sp>
          <p:nvSpPr>
            <p:cNvPr id="11385" name="Google Shape;11385;p9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9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92"/>
          <p:cNvGrpSpPr/>
          <p:nvPr/>
        </p:nvGrpSpPr>
        <p:grpSpPr>
          <a:xfrm>
            <a:off x="5748358" y="3259128"/>
            <a:ext cx="352590" cy="182561"/>
            <a:chOff x="5748358" y="3434578"/>
            <a:chExt cx="352590" cy="182561"/>
          </a:xfrm>
        </p:grpSpPr>
        <p:sp>
          <p:nvSpPr>
            <p:cNvPr id="11395" name="Google Shape;11395;p9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9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9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92"/>
          <p:cNvGrpSpPr/>
          <p:nvPr/>
        </p:nvGrpSpPr>
        <p:grpSpPr>
          <a:xfrm>
            <a:off x="862283" y="4099321"/>
            <a:ext cx="341204" cy="359301"/>
            <a:chOff x="862283" y="4274771"/>
            <a:chExt cx="341204" cy="359301"/>
          </a:xfrm>
        </p:grpSpPr>
        <p:sp>
          <p:nvSpPr>
            <p:cNvPr id="11402" name="Google Shape;11402;p9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92"/>
          <p:cNvGrpSpPr/>
          <p:nvPr/>
        </p:nvGrpSpPr>
        <p:grpSpPr>
          <a:xfrm>
            <a:off x="1396957" y="4111915"/>
            <a:ext cx="301861" cy="332871"/>
            <a:chOff x="1396957" y="4287365"/>
            <a:chExt cx="301861" cy="332871"/>
          </a:xfrm>
        </p:grpSpPr>
        <p:sp>
          <p:nvSpPr>
            <p:cNvPr id="11406" name="Google Shape;11406;p9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9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9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92"/>
          <p:cNvGrpSpPr/>
          <p:nvPr/>
        </p:nvGrpSpPr>
        <p:grpSpPr>
          <a:xfrm>
            <a:off x="1865381" y="4102056"/>
            <a:ext cx="396131" cy="355612"/>
            <a:chOff x="1865381" y="4277506"/>
            <a:chExt cx="396131" cy="355612"/>
          </a:xfrm>
        </p:grpSpPr>
        <p:sp>
          <p:nvSpPr>
            <p:cNvPr id="11422" name="Google Shape;11422;p9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9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92"/>
          <p:cNvGrpSpPr/>
          <p:nvPr/>
        </p:nvGrpSpPr>
        <p:grpSpPr>
          <a:xfrm>
            <a:off x="2411823" y="4128549"/>
            <a:ext cx="334398" cy="299953"/>
            <a:chOff x="2411823" y="4303999"/>
            <a:chExt cx="334398" cy="299953"/>
          </a:xfrm>
        </p:grpSpPr>
        <p:sp>
          <p:nvSpPr>
            <p:cNvPr id="11429" name="Google Shape;11429;p9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92"/>
          <p:cNvGrpSpPr/>
          <p:nvPr/>
        </p:nvGrpSpPr>
        <p:grpSpPr>
          <a:xfrm>
            <a:off x="2903337" y="4103582"/>
            <a:ext cx="382519" cy="350682"/>
            <a:chOff x="2903337" y="4279032"/>
            <a:chExt cx="382519" cy="350682"/>
          </a:xfrm>
        </p:grpSpPr>
        <p:sp>
          <p:nvSpPr>
            <p:cNvPr id="11437" name="Google Shape;11437;p9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9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9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92"/>
          <p:cNvGrpSpPr/>
          <p:nvPr/>
        </p:nvGrpSpPr>
        <p:grpSpPr>
          <a:xfrm>
            <a:off x="3933342" y="4140317"/>
            <a:ext cx="383632" cy="276449"/>
            <a:chOff x="3933342" y="4315767"/>
            <a:chExt cx="383632" cy="276449"/>
          </a:xfrm>
        </p:grpSpPr>
        <p:sp>
          <p:nvSpPr>
            <p:cNvPr id="11453" name="Google Shape;11453;p9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92"/>
          <p:cNvGrpSpPr/>
          <p:nvPr/>
        </p:nvGrpSpPr>
        <p:grpSpPr>
          <a:xfrm>
            <a:off x="3441065" y="4127055"/>
            <a:ext cx="337069" cy="302593"/>
            <a:chOff x="3441065" y="4302505"/>
            <a:chExt cx="337069" cy="302593"/>
          </a:xfrm>
        </p:grpSpPr>
        <p:sp>
          <p:nvSpPr>
            <p:cNvPr id="11460" name="Google Shape;11460;p9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9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92"/>
          <p:cNvGrpSpPr/>
          <p:nvPr/>
        </p:nvGrpSpPr>
        <p:grpSpPr>
          <a:xfrm>
            <a:off x="3532345" y="3187185"/>
            <a:ext cx="339328" cy="336274"/>
            <a:chOff x="3532345" y="3362635"/>
            <a:chExt cx="339328" cy="336274"/>
          </a:xfrm>
        </p:grpSpPr>
        <p:sp>
          <p:nvSpPr>
            <p:cNvPr id="11474" name="Google Shape;11474;p9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9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9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9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9" name="Google Shape;11479;p92"/>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0" name="Google Shape;11480;p92"/>
          <p:cNvGrpSpPr/>
          <p:nvPr/>
        </p:nvGrpSpPr>
        <p:grpSpPr>
          <a:xfrm>
            <a:off x="1883955" y="3633250"/>
            <a:ext cx="162873" cy="351445"/>
            <a:chOff x="1883955" y="3808700"/>
            <a:chExt cx="162873" cy="351445"/>
          </a:xfrm>
        </p:grpSpPr>
        <p:sp>
          <p:nvSpPr>
            <p:cNvPr id="11481" name="Google Shape;11481;p9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92"/>
          <p:cNvGrpSpPr/>
          <p:nvPr/>
        </p:nvGrpSpPr>
        <p:grpSpPr>
          <a:xfrm>
            <a:off x="939156" y="3633759"/>
            <a:ext cx="192007" cy="351318"/>
            <a:chOff x="939156" y="3809209"/>
            <a:chExt cx="192007" cy="351318"/>
          </a:xfrm>
        </p:grpSpPr>
        <p:sp>
          <p:nvSpPr>
            <p:cNvPr id="11484" name="Google Shape;11484;p9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92"/>
          <p:cNvGrpSpPr/>
          <p:nvPr/>
        </p:nvGrpSpPr>
        <p:grpSpPr>
          <a:xfrm>
            <a:off x="2306167" y="3634395"/>
            <a:ext cx="193915" cy="349155"/>
            <a:chOff x="2306167" y="3809845"/>
            <a:chExt cx="193915" cy="349155"/>
          </a:xfrm>
        </p:grpSpPr>
        <p:sp>
          <p:nvSpPr>
            <p:cNvPr id="11487" name="Google Shape;11487;p9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9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9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92"/>
          <p:cNvGrpSpPr/>
          <p:nvPr/>
        </p:nvGrpSpPr>
        <p:grpSpPr>
          <a:xfrm>
            <a:off x="1323901" y="3631723"/>
            <a:ext cx="356343" cy="356757"/>
            <a:chOff x="1323901" y="3807173"/>
            <a:chExt cx="356343" cy="356757"/>
          </a:xfrm>
        </p:grpSpPr>
        <p:sp>
          <p:nvSpPr>
            <p:cNvPr id="11495" name="Google Shape;11495;p9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9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9" name="Google Shape;11519;p92"/>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0" name="Google Shape;11520;p92"/>
          <p:cNvGrpSpPr/>
          <p:nvPr/>
        </p:nvGrpSpPr>
        <p:grpSpPr>
          <a:xfrm>
            <a:off x="859262" y="3178470"/>
            <a:ext cx="306759" cy="351445"/>
            <a:chOff x="859262" y="3353920"/>
            <a:chExt cx="306759" cy="351445"/>
          </a:xfrm>
        </p:grpSpPr>
        <p:sp>
          <p:nvSpPr>
            <p:cNvPr id="11521" name="Google Shape;11521;p9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9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9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6" name="Google Shape;11526;p92"/>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7" name="Google Shape;11527;p92"/>
          <p:cNvGrpSpPr/>
          <p:nvPr/>
        </p:nvGrpSpPr>
        <p:grpSpPr>
          <a:xfrm>
            <a:off x="3967437" y="3661652"/>
            <a:ext cx="364708" cy="295405"/>
            <a:chOff x="3967437" y="3837102"/>
            <a:chExt cx="364708" cy="295405"/>
          </a:xfrm>
        </p:grpSpPr>
        <p:sp>
          <p:nvSpPr>
            <p:cNvPr id="11528" name="Google Shape;11528;p9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3" name="Google Shape;11533;p92"/>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2"/>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2"/>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92"/>
          <p:cNvGrpSpPr/>
          <p:nvPr/>
        </p:nvGrpSpPr>
        <p:grpSpPr>
          <a:xfrm>
            <a:off x="5811827" y="3631001"/>
            <a:ext cx="283743" cy="308444"/>
            <a:chOff x="5964227" y="3858701"/>
            <a:chExt cx="283743" cy="308444"/>
          </a:xfrm>
        </p:grpSpPr>
        <p:sp>
          <p:nvSpPr>
            <p:cNvPr id="11537" name="Google Shape;11537;p9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9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92"/>
          <p:cNvGrpSpPr/>
          <p:nvPr/>
        </p:nvGrpSpPr>
        <p:grpSpPr>
          <a:xfrm>
            <a:off x="6243508" y="3697623"/>
            <a:ext cx="320372" cy="213602"/>
            <a:chOff x="6395908" y="3873073"/>
            <a:chExt cx="320372" cy="213602"/>
          </a:xfrm>
        </p:grpSpPr>
        <p:sp>
          <p:nvSpPr>
            <p:cNvPr id="11542" name="Google Shape;11542;p9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92"/>
          <p:cNvGrpSpPr/>
          <p:nvPr/>
        </p:nvGrpSpPr>
        <p:grpSpPr>
          <a:xfrm>
            <a:off x="7262890" y="3627366"/>
            <a:ext cx="357138" cy="352018"/>
            <a:chOff x="7415290" y="3802816"/>
            <a:chExt cx="357138" cy="352018"/>
          </a:xfrm>
        </p:grpSpPr>
        <p:sp>
          <p:nvSpPr>
            <p:cNvPr id="11553" name="Google Shape;11553;p9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9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92"/>
          <p:cNvGrpSpPr/>
          <p:nvPr/>
        </p:nvGrpSpPr>
        <p:grpSpPr>
          <a:xfrm>
            <a:off x="6737312" y="3657963"/>
            <a:ext cx="355230" cy="293401"/>
            <a:chOff x="6889712" y="3833413"/>
            <a:chExt cx="355230" cy="293401"/>
          </a:xfrm>
        </p:grpSpPr>
        <p:sp>
          <p:nvSpPr>
            <p:cNvPr id="11562" name="Google Shape;11562;p9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9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92"/>
          <p:cNvGrpSpPr/>
          <p:nvPr/>
        </p:nvGrpSpPr>
        <p:grpSpPr>
          <a:xfrm>
            <a:off x="7707152" y="3660420"/>
            <a:ext cx="282318" cy="337168"/>
            <a:chOff x="1635875" y="237775"/>
            <a:chExt cx="4370250" cy="5219325"/>
          </a:xfrm>
        </p:grpSpPr>
        <p:sp>
          <p:nvSpPr>
            <p:cNvPr id="11568" name="Google Shape;11568;p9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92"/>
          <p:cNvGrpSpPr/>
          <p:nvPr/>
        </p:nvGrpSpPr>
        <p:grpSpPr>
          <a:xfrm>
            <a:off x="3103963" y="3185690"/>
            <a:ext cx="297886" cy="337578"/>
            <a:chOff x="3103963" y="3361140"/>
            <a:chExt cx="297886" cy="337578"/>
          </a:xfrm>
        </p:grpSpPr>
        <p:sp>
          <p:nvSpPr>
            <p:cNvPr id="11571" name="Google Shape;11571;p9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9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9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9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92"/>
          <p:cNvGrpSpPr/>
          <p:nvPr/>
        </p:nvGrpSpPr>
        <p:grpSpPr>
          <a:xfrm>
            <a:off x="2667821" y="3185658"/>
            <a:ext cx="273046" cy="337801"/>
            <a:chOff x="2667821" y="3361108"/>
            <a:chExt cx="273046" cy="337801"/>
          </a:xfrm>
        </p:grpSpPr>
        <p:sp>
          <p:nvSpPr>
            <p:cNvPr id="11596" name="Google Shape;11596;p9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9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92"/>
          <p:cNvGrpSpPr/>
          <p:nvPr/>
        </p:nvGrpSpPr>
        <p:grpSpPr>
          <a:xfrm>
            <a:off x="2212469" y="3184863"/>
            <a:ext cx="282715" cy="338660"/>
            <a:chOff x="2212469" y="3360313"/>
            <a:chExt cx="282715" cy="338660"/>
          </a:xfrm>
        </p:grpSpPr>
        <p:sp>
          <p:nvSpPr>
            <p:cNvPr id="11616" name="Google Shape;11616;p9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9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9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9" name="Google Shape;11619;p92"/>
          <p:cNvGrpSpPr/>
          <p:nvPr/>
        </p:nvGrpSpPr>
        <p:grpSpPr>
          <a:xfrm>
            <a:off x="1768821" y="3185658"/>
            <a:ext cx="278739" cy="339073"/>
            <a:chOff x="1768821" y="3361108"/>
            <a:chExt cx="278739" cy="339073"/>
          </a:xfrm>
        </p:grpSpPr>
        <p:sp>
          <p:nvSpPr>
            <p:cNvPr id="11620" name="Google Shape;11620;p9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9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92"/>
          <p:cNvGrpSpPr/>
          <p:nvPr/>
        </p:nvGrpSpPr>
        <p:grpSpPr>
          <a:xfrm>
            <a:off x="5337883" y="3161423"/>
            <a:ext cx="307141" cy="376826"/>
            <a:chOff x="5337883" y="3336873"/>
            <a:chExt cx="307141" cy="376826"/>
          </a:xfrm>
        </p:grpSpPr>
        <p:sp>
          <p:nvSpPr>
            <p:cNvPr id="11632" name="Google Shape;11632;p9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92"/>
          <p:cNvGrpSpPr/>
          <p:nvPr/>
        </p:nvGrpSpPr>
        <p:grpSpPr>
          <a:xfrm>
            <a:off x="4883835" y="3161805"/>
            <a:ext cx="323425" cy="377557"/>
            <a:chOff x="4883835" y="3337255"/>
            <a:chExt cx="323425" cy="377557"/>
          </a:xfrm>
        </p:grpSpPr>
        <p:sp>
          <p:nvSpPr>
            <p:cNvPr id="11635" name="Google Shape;11635;p9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92"/>
          <p:cNvGrpSpPr/>
          <p:nvPr/>
        </p:nvGrpSpPr>
        <p:grpSpPr>
          <a:xfrm>
            <a:off x="6193310" y="3231839"/>
            <a:ext cx="352590" cy="237488"/>
            <a:chOff x="6193310" y="3407289"/>
            <a:chExt cx="352590" cy="237488"/>
          </a:xfrm>
        </p:grpSpPr>
        <p:sp>
          <p:nvSpPr>
            <p:cNvPr id="11639" name="Google Shape;11639;p9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92"/>
          <p:cNvGrpSpPr/>
          <p:nvPr/>
        </p:nvGrpSpPr>
        <p:grpSpPr>
          <a:xfrm>
            <a:off x="6637117" y="3222393"/>
            <a:ext cx="353735" cy="254504"/>
            <a:chOff x="6637117" y="3397843"/>
            <a:chExt cx="353735" cy="254504"/>
          </a:xfrm>
        </p:grpSpPr>
        <p:sp>
          <p:nvSpPr>
            <p:cNvPr id="11645" name="Google Shape;11645;p9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9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92"/>
          <p:cNvGrpSpPr/>
          <p:nvPr/>
        </p:nvGrpSpPr>
        <p:grpSpPr>
          <a:xfrm>
            <a:off x="7075994" y="3174081"/>
            <a:ext cx="360637" cy="352336"/>
            <a:chOff x="7075994" y="3349531"/>
            <a:chExt cx="360637" cy="352336"/>
          </a:xfrm>
        </p:grpSpPr>
        <p:sp>
          <p:nvSpPr>
            <p:cNvPr id="11652" name="Google Shape;11652;p9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9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9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92"/>
          <p:cNvGrpSpPr/>
          <p:nvPr/>
        </p:nvGrpSpPr>
        <p:grpSpPr>
          <a:xfrm>
            <a:off x="7651983" y="3173731"/>
            <a:ext cx="107183" cy="352399"/>
            <a:chOff x="7651983" y="3349181"/>
            <a:chExt cx="107183" cy="352399"/>
          </a:xfrm>
        </p:grpSpPr>
        <p:sp>
          <p:nvSpPr>
            <p:cNvPr id="11660" name="Google Shape;11660;p9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92"/>
          <p:cNvGrpSpPr/>
          <p:nvPr/>
        </p:nvGrpSpPr>
        <p:grpSpPr>
          <a:xfrm>
            <a:off x="7973468" y="3206872"/>
            <a:ext cx="352590" cy="287072"/>
            <a:chOff x="7973468" y="3382322"/>
            <a:chExt cx="352590" cy="287072"/>
          </a:xfrm>
        </p:grpSpPr>
        <p:sp>
          <p:nvSpPr>
            <p:cNvPr id="11663" name="Google Shape;11663;p9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9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9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9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5" name="Google Shape;11675;p9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676" name="Google Shape;11676;p9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80"/>
        <p:cNvGrpSpPr/>
        <p:nvPr/>
      </p:nvGrpSpPr>
      <p:grpSpPr>
        <a:xfrm>
          <a:off x="0" y="0"/>
          <a:ext cx="0" cy="0"/>
          <a:chOff x="0" y="0"/>
          <a:chExt cx="0" cy="0"/>
        </a:xfrm>
      </p:grpSpPr>
      <p:grpSp>
        <p:nvGrpSpPr>
          <p:cNvPr id="11681" name="Google Shape;11681;p93"/>
          <p:cNvGrpSpPr/>
          <p:nvPr/>
        </p:nvGrpSpPr>
        <p:grpSpPr>
          <a:xfrm>
            <a:off x="821808" y="1576858"/>
            <a:ext cx="347872" cy="347488"/>
            <a:chOff x="849677" y="1500658"/>
            <a:chExt cx="347872" cy="347488"/>
          </a:xfrm>
        </p:grpSpPr>
        <p:sp>
          <p:nvSpPr>
            <p:cNvPr id="11682" name="Google Shape;11682;p9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9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9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9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93"/>
          <p:cNvGrpSpPr/>
          <p:nvPr/>
        </p:nvGrpSpPr>
        <p:grpSpPr>
          <a:xfrm>
            <a:off x="1387984" y="1576858"/>
            <a:ext cx="315872" cy="347488"/>
            <a:chOff x="1415853" y="1500658"/>
            <a:chExt cx="315872" cy="347488"/>
          </a:xfrm>
        </p:grpSpPr>
        <p:sp>
          <p:nvSpPr>
            <p:cNvPr id="11689" name="Google Shape;11689;p9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93"/>
          <p:cNvGrpSpPr/>
          <p:nvPr/>
        </p:nvGrpSpPr>
        <p:grpSpPr>
          <a:xfrm>
            <a:off x="4669520" y="1576858"/>
            <a:ext cx="347520" cy="347104"/>
            <a:chOff x="4697389" y="1500658"/>
            <a:chExt cx="347520" cy="347104"/>
          </a:xfrm>
        </p:grpSpPr>
        <p:sp>
          <p:nvSpPr>
            <p:cNvPr id="11694" name="Google Shape;11694;p9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93"/>
          <p:cNvGrpSpPr/>
          <p:nvPr/>
        </p:nvGrpSpPr>
        <p:grpSpPr>
          <a:xfrm>
            <a:off x="3575664" y="2041146"/>
            <a:ext cx="347520" cy="353760"/>
            <a:chOff x="3603533" y="1964946"/>
            <a:chExt cx="347520" cy="353760"/>
          </a:xfrm>
        </p:grpSpPr>
        <p:sp>
          <p:nvSpPr>
            <p:cNvPr id="11698" name="Google Shape;11698;p9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9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93"/>
          <p:cNvGrpSpPr/>
          <p:nvPr/>
        </p:nvGrpSpPr>
        <p:grpSpPr>
          <a:xfrm>
            <a:off x="1922896" y="2040538"/>
            <a:ext cx="357792" cy="352448"/>
            <a:chOff x="1950765" y="1964338"/>
            <a:chExt cx="357792" cy="352448"/>
          </a:xfrm>
        </p:grpSpPr>
        <p:sp>
          <p:nvSpPr>
            <p:cNvPr id="11702" name="Google Shape;11702;p9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9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9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93"/>
          <p:cNvGrpSpPr/>
          <p:nvPr/>
        </p:nvGrpSpPr>
        <p:grpSpPr>
          <a:xfrm>
            <a:off x="7407760" y="2040890"/>
            <a:ext cx="367712" cy="353248"/>
            <a:chOff x="7435629" y="1964690"/>
            <a:chExt cx="367712" cy="353248"/>
          </a:xfrm>
        </p:grpSpPr>
        <p:sp>
          <p:nvSpPr>
            <p:cNvPr id="11707" name="Google Shape;11707;p9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93"/>
          <p:cNvGrpSpPr/>
          <p:nvPr/>
        </p:nvGrpSpPr>
        <p:grpSpPr>
          <a:xfrm>
            <a:off x="2484880" y="2041242"/>
            <a:ext cx="333024" cy="352896"/>
            <a:chOff x="2512749" y="1965042"/>
            <a:chExt cx="333024" cy="352896"/>
          </a:xfrm>
        </p:grpSpPr>
        <p:sp>
          <p:nvSpPr>
            <p:cNvPr id="11712" name="Google Shape;11712;p9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9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93"/>
          <p:cNvGrpSpPr/>
          <p:nvPr/>
        </p:nvGrpSpPr>
        <p:grpSpPr>
          <a:xfrm>
            <a:off x="1370448" y="2057978"/>
            <a:ext cx="365792" cy="335392"/>
            <a:chOff x="1398317" y="1981778"/>
            <a:chExt cx="365792" cy="335392"/>
          </a:xfrm>
        </p:grpSpPr>
        <p:sp>
          <p:nvSpPr>
            <p:cNvPr id="11718" name="Google Shape;11718;p9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9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93"/>
          <p:cNvGrpSpPr/>
          <p:nvPr/>
        </p:nvGrpSpPr>
        <p:grpSpPr>
          <a:xfrm>
            <a:off x="3024368" y="2079770"/>
            <a:ext cx="353600" cy="314752"/>
            <a:chOff x="3052237" y="2003570"/>
            <a:chExt cx="353600" cy="314752"/>
          </a:xfrm>
        </p:grpSpPr>
        <p:sp>
          <p:nvSpPr>
            <p:cNvPr id="11725" name="Google Shape;11725;p9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8" name="Google Shape;11728;p93"/>
          <p:cNvGrpSpPr/>
          <p:nvPr/>
        </p:nvGrpSpPr>
        <p:grpSpPr>
          <a:xfrm>
            <a:off x="1376144" y="3034266"/>
            <a:ext cx="368096" cy="223968"/>
            <a:chOff x="1404013" y="2958066"/>
            <a:chExt cx="368096" cy="223968"/>
          </a:xfrm>
        </p:grpSpPr>
        <p:sp>
          <p:nvSpPr>
            <p:cNvPr id="11729" name="Google Shape;11729;p9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1" name="Google Shape;11731;p93"/>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3"/>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3" name="Google Shape;11733;p93"/>
          <p:cNvGrpSpPr/>
          <p:nvPr/>
        </p:nvGrpSpPr>
        <p:grpSpPr>
          <a:xfrm>
            <a:off x="1923280" y="2961402"/>
            <a:ext cx="370368" cy="367328"/>
            <a:chOff x="1951149" y="2885202"/>
            <a:chExt cx="370368" cy="367328"/>
          </a:xfrm>
        </p:grpSpPr>
        <p:sp>
          <p:nvSpPr>
            <p:cNvPr id="11734" name="Google Shape;11734;p9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93"/>
          <p:cNvGrpSpPr/>
          <p:nvPr/>
        </p:nvGrpSpPr>
        <p:grpSpPr>
          <a:xfrm>
            <a:off x="2473808" y="2982362"/>
            <a:ext cx="367328" cy="327296"/>
            <a:chOff x="2501677" y="2906162"/>
            <a:chExt cx="367328" cy="327296"/>
          </a:xfrm>
        </p:grpSpPr>
        <p:sp>
          <p:nvSpPr>
            <p:cNvPr id="11738" name="Google Shape;11738;p9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1" name="Google Shape;11741;p93"/>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2" name="Google Shape;11742;p93"/>
          <p:cNvGrpSpPr/>
          <p:nvPr/>
        </p:nvGrpSpPr>
        <p:grpSpPr>
          <a:xfrm>
            <a:off x="3022448" y="2969914"/>
            <a:ext cx="367712" cy="354240"/>
            <a:chOff x="3050317" y="2893714"/>
            <a:chExt cx="367712" cy="354240"/>
          </a:xfrm>
        </p:grpSpPr>
        <p:sp>
          <p:nvSpPr>
            <p:cNvPr id="11743" name="Google Shape;11743;p9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5" name="Google Shape;11745;p93"/>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3"/>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7" name="Google Shape;11747;p93"/>
          <p:cNvGrpSpPr/>
          <p:nvPr/>
        </p:nvGrpSpPr>
        <p:grpSpPr>
          <a:xfrm>
            <a:off x="7503408" y="2962554"/>
            <a:ext cx="185184" cy="367296"/>
            <a:chOff x="7531277" y="2886354"/>
            <a:chExt cx="185184" cy="367296"/>
          </a:xfrm>
        </p:grpSpPr>
        <p:sp>
          <p:nvSpPr>
            <p:cNvPr id="11748" name="Google Shape;11748;p9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93"/>
          <p:cNvGrpSpPr/>
          <p:nvPr/>
        </p:nvGrpSpPr>
        <p:grpSpPr>
          <a:xfrm>
            <a:off x="6898768" y="2962938"/>
            <a:ext cx="297184" cy="367296"/>
            <a:chOff x="6926637" y="2886738"/>
            <a:chExt cx="297184" cy="367296"/>
          </a:xfrm>
        </p:grpSpPr>
        <p:sp>
          <p:nvSpPr>
            <p:cNvPr id="11752" name="Google Shape;11752;p9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93"/>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3"/>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7" name="Google Shape;11757;p93"/>
          <p:cNvGrpSpPr/>
          <p:nvPr/>
        </p:nvGrpSpPr>
        <p:grpSpPr>
          <a:xfrm>
            <a:off x="6312784" y="2962554"/>
            <a:ext cx="370368" cy="368064"/>
            <a:chOff x="6340653" y="2886354"/>
            <a:chExt cx="370368" cy="368064"/>
          </a:xfrm>
        </p:grpSpPr>
        <p:sp>
          <p:nvSpPr>
            <p:cNvPr id="11758" name="Google Shape;11758;p9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93"/>
          <p:cNvGrpSpPr/>
          <p:nvPr/>
        </p:nvGrpSpPr>
        <p:grpSpPr>
          <a:xfrm>
            <a:off x="5218928" y="2057626"/>
            <a:ext cx="354752" cy="336512"/>
            <a:chOff x="5246797" y="1981426"/>
            <a:chExt cx="354752" cy="336512"/>
          </a:xfrm>
        </p:grpSpPr>
        <p:sp>
          <p:nvSpPr>
            <p:cNvPr id="11765" name="Google Shape;11765;p9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93"/>
          <p:cNvGrpSpPr/>
          <p:nvPr/>
        </p:nvGrpSpPr>
        <p:grpSpPr>
          <a:xfrm>
            <a:off x="4120880" y="2178266"/>
            <a:ext cx="355136" cy="216256"/>
            <a:chOff x="4148749" y="2102066"/>
            <a:chExt cx="355136" cy="216256"/>
          </a:xfrm>
        </p:grpSpPr>
        <p:sp>
          <p:nvSpPr>
            <p:cNvPr id="11768" name="Google Shape;11768;p9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93"/>
          <p:cNvGrpSpPr/>
          <p:nvPr/>
        </p:nvGrpSpPr>
        <p:grpSpPr>
          <a:xfrm>
            <a:off x="5766800" y="2077626"/>
            <a:ext cx="354752" cy="315360"/>
            <a:chOff x="5794669" y="2001426"/>
            <a:chExt cx="354752" cy="315360"/>
          </a:xfrm>
        </p:grpSpPr>
        <p:sp>
          <p:nvSpPr>
            <p:cNvPr id="11771" name="Google Shape;11771;p9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93"/>
          <p:cNvGrpSpPr/>
          <p:nvPr/>
        </p:nvGrpSpPr>
        <p:grpSpPr>
          <a:xfrm>
            <a:off x="6317360" y="2106042"/>
            <a:ext cx="352832" cy="289216"/>
            <a:chOff x="6345229" y="2029842"/>
            <a:chExt cx="352832" cy="289216"/>
          </a:xfrm>
        </p:grpSpPr>
        <p:sp>
          <p:nvSpPr>
            <p:cNvPr id="11774" name="Google Shape;11774;p9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93"/>
          <p:cNvGrpSpPr/>
          <p:nvPr/>
        </p:nvGrpSpPr>
        <p:grpSpPr>
          <a:xfrm>
            <a:off x="4669520" y="2112538"/>
            <a:ext cx="354752" cy="281984"/>
            <a:chOff x="4697389" y="2036338"/>
            <a:chExt cx="354752" cy="281984"/>
          </a:xfrm>
        </p:grpSpPr>
        <p:sp>
          <p:nvSpPr>
            <p:cNvPr id="11777" name="Google Shape;11777;p9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93"/>
          <p:cNvGrpSpPr/>
          <p:nvPr/>
        </p:nvGrpSpPr>
        <p:grpSpPr>
          <a:xfrm>
            <a:off x="1376144" y="2500954"/>
            <a:ext cx="353600" cy="354944"/>
            <a:chOff x="1404013" y="2424754"/>
            <a:chExt cx="353600" cy="354944"/>
          </a:xfrm>
        </p:grpSpPr>
        <p:sp>
          <p:nvSpPr>
            <p:cNvPr id="11780" name="Google Shape;11780;p9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93"/>
          <p:cNvGrpSpPr/>
          <p:nvPr/>
        </p:nvGrpSpPr>
        <p:grpSpPr>
          <a:xfrm>
            <a:off x="826384" y="2504474"/>
            <a:ext cx="355104" cy="351040"/>
            <a:chOff x="854253" y="2428274"/>
            <a:chExt cx="355104" cy="351040"/>
          </a:xfrm>
        </p:grpSpPr>
        <p:sp>
          <p:nvSpPr>
            <p:cNvPr id="11786" name="Google Shape;11786;p9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93"/>
          <p:cNvGrpSpPr/>
          <p:nvPr/>
        </p:nvGrpSpPr>
        <p:grpSpPr>
          <a:xfrm>
            <a:off x="6869040" y="2517146"/>
            <a:ext cx="354752" cy="275904"/>
            <a:chOff x="6896909" y="2440946"/>
            <a:chExt cx="354752" cy="275904"/>
          </a:xfrm>
        </p:grpSpPr>
        <p:sp>
          <p:nvSpPr>
            <p:cNvPr id="11789" name="Google Shape;11789;p9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1" name="Google Shape;11791;p93"/>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2" name="Google Shape;11792;p93"/>
          <p:cNvGrpSpPr/>
          <p:nvPr/>
        </p:nvGrpSpPr>
        <p:grpSpPr>
          <a:xfrm>
            <a:off x="5237200" y="2500954"/>
            <a:ext cx="321984" cy="354560"/>
            <a:chOff x="5265069" y="2424754"/>
            <a:chExt cx="321984" cy="354560"/>
          </a:xfrm>
        </p:grpSpPr>
        <p:sp>
          <p:nvSpPr>
            <p:cNvPr id="11793" name="Google Shape;11793;p9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93"/>
          <p:cNvGrpSpPr/>
          <p:nvPr/>
        </p:nvGrpSpPr>
        <p:grpSpPr>
          <a:xfrm>
            <a:off x="4122800" y="2542970"/>
            <a:ext cx="355104" cy="259584"/>
            <a:chOff x="4150669" y="2466770"/>
            <a:chExt cx="355104" cy="259584"/>
          </a:xfrm>
        </p:grpSpPr>
        <p:sp>
          <p:nvSpPr>
            <p:cNvPr id="11796" name="Google Shape;11796;p9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93"/>
          <p:cNvGrpSpPr/>
          <p:nvPr/>
        </p:nvGrpSpPr>
        <p:grpSpPr>
          <a:xfrm>
            <a:off x="4671824" y="2501146"/>
            <a:ext cx="354336" cy="353984"/>
            <a:chOff x="4699693" y="2424946"/>
            <a:chExt cx="354336" cy="353984"/>
          </a:xfrm>
        </p:grpSpPr>
        <p:sp>
          <p:nvSpPr>
            <p:cNvPr id="11801" name="Google Shape;11801;p9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3" name="Google Shape;11803;p93"/>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3"/>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5" name="Google Shape;11805;p93"/>
          <p:cNvGrpSpPr/>
          <p:nvPr/>
        </p:nvGrpSpPr>
        <p:grpSpPr>
          <a:xfrm>
            <a:off x="1925168" y="2628442"/>
            <a:ext cx="355136" cy="227072"/>
            <a:chOff x="1953037" y="2552242"/>
            <a:chExt cx="355136" cy="227072"/>
          </a:xfrm>
        </p:grpSpPr>
        <p:sp>
          <p:nvSpPr>
            <p:cNvPr id="11806" name="Google Shape;11806;p9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8" name="Google Shape;11808;p93"/>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9" name="Google Shape;11809;p93"/>
          <p:cNvGrpSpPr/>
          <p:nvPr/>
        </p:nvGrpSpPr>
        <p:grpSpPr>
          <a:xfrm>
            <a:off x="2473072" y="2603418"/>
            <a:ext cx="355104" cy="250944"/>
            <a:chOff x="2500941" y="2527218"/>
            <a:chExt cx="355104" cy="250944"/>
          </a:xfrm>
        </p:grpSpPr>
        <p:sp>
          <p:nvSpPr>
            <p:cNvPr id="11810" name="Google Shape;11810;p9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5" name="Google Shape;11815;p93"/>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6" name="Google Shape;11816;p93"/>
          <p:cNvGrpSpPr/>
          <p:nvPr/>
        </p:nvGrpSpPr>
        <p:grpSpPr>
          <a:xfrm>
            <a:off x="7965936" y="2503322"/>
            <a:ext cx="356256" cy="351808"/>
            <a:chOff x="7993805" y="2427122"/>
            <a:chExt cx="356256" cy="351808"/>
          </a:xfrm>
        </p:grpSpPr>
        <p:sp>
          <p:nvSpPr>
            <p:cNvPr id="11817" name="Google Shape;11817;p9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93"/>
          <p:cNvGrpSpPr/>
          <p:nvPr/>
        </p:nvGrpSpPr>
        <p:grpSpPr>
          <a:xfrm>
            <a:off x="850768" y="2041210"/>
            <a:ext cx="308640" cy="353312"/>
            <a:chOff x="878637" y="1965010"/>
            <a:chExt cx="308640" cy="353312"/>
          </a:xfrm>
        </p:grpSpPr>
        <p:sp>
          <p:nvSpPr>
            <p:cNvPr id="11821" name="Google Shape;11821;p9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93"/>
          <p:cNvGrpSpPr/>
          <p:nvPr/>
        </p:nvGrpSpPr>
        <p:grpSpPr>
          <a:xfrm>
            <a:off x="6868272" y="2040922"/>
            <a:ext cx="348256" cy="352448"/>
            <a:chOff x="6896141" y="1964722"/>
            <a:chExt cx="348256" cy="352448"/>
          </a:xfrm>
        </p:grpSpPr>
        <p:sp>
          <p:nvSpPr>
            <p:cNvPr id="11825" name="Google Shape;11825;p9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93"/>
          <p:cNvGrpSpPr/>
          <p:nvPr/>
        </p:nvGrpSpPr>
        <p:grpSpPr>
          <a:xfrm>
            <a:off x="7962128" y="2091578"/>
            <a:ext cx="355136" cy="303328"/>
            <a:chOff x="7989997" y="2015378"/>
            <a:chExt cx="355136" cy="303328"/>
          </a:xfrm>
        </p:grpSpPr>
        <p:sp>
          <p:nvSpPr>
            <p:cNvPr id="11829" name="Google Shape;11829;p9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93"/>
          <p:cNvGrpSpPr/>
          <p:nvPr/>
        </p:nvGrpSpPr>
        <p:grpSpPr>
          <a:xfrm>
            <a:off x="3570352" y="1585562"/>
            <a:ext cx="348640" cy="330784"/>
            <a:chOff x="3598221" y="1509362"/>
            <a:chExt cx="348640" cy="330784"/>
          </a:xfrm>
        </p:grpSpPr>
        <p:sp>
          <p:nvSpPr>
            <p:cNvPr id="11833" name="Google Shape;11833;p9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93"/>
          <p:cNvGrpSpPr/>
          <p:nvPr/>
        </p:nvGrpSpPr>
        <p:grpSpPr>
          <a:xfrm>
            <a:off x="5218928" y="1576858"/>
            <a:ext cx="347872" cy="347488"/>
            <a:chOff x="5246797" y="1500658"/>
            <a:chExt cx="347872" cy="347488"/>
          </a:xfrm>
        </p:grpSpPr>
        <p:sp>
          <p:nvSpPr>
            <p:cNvPr id="11838" name="Google Shape;11838;p9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93"/>
          <p:cNvGrpSpPr/>
          <p:nvPr/>
        </p:nvGrpSpPr>
        <p:grpSpPr>
          <a:xfrm>
            <a:off x="5768720" y="1576858"/>
            <a:ext cx="349024" cy="346752"/>
            <a:chOff x="5796589" y="1500658"/>
            <a:chExt cx="349024" cy="346752"/>
          </a:xfrm>
        </p:grpSpPr>
        <p:sp>
          <p:nvSpPr>
            <p:cNvPr id="11843" name="Google Shape;11843;p9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4" name="Google Shape;11844;p93"/>
            <p:cNvGrpSpPr/>
            <p:nvPr/>
          </p:nvGrpSpPr>
          <p:grpSpPr>
            <a:xfrm>
              <a:off x="5796589" y="1500658"/>
              <a:ext cx="349024" cy="346752"/>
              <a:chOff x="5796589" y="1500658"/>
              <a:chExt cx="349024" cy="346752"/>
            </a:xfrm>
          </p:grpSpPr>
          <p:sp>
            <p:nvSpPr>
              <p:cNvPr id="11845" name="Google Shape;11845;p9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9" name="Google Shape;11849;p93"/>
          <p:cNvGrpSpPr/>
          <p:nvPr/>
        </p:nvGrpSpPr>
        <p:grpSpPr>
          <a:xfrm>
            <a:off x="6867504" y="1578778"/>
            <a:ext cx="348640" cy="343296"/>
            <a:chOff x="6895373" y="1502578"/>
            <a:chExt cx="348640" cy="343296"/>
          </a:xfrm>
        </p:grpSpPr>
        <p:sp>
          <p:nvSpPr>
            <p:cNvPr id="11850" name="Google Shape;11850;p9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93"/>
          <p:cNvGrpSpPr/>
          <p:nvPr/>
        </p:nvGrpSpPr>
        <p:grpSpPr>
          <a:xfrm>
            <a:off x="4119728" y="1581658"/>
            <a:ext cx="347904" cy="336992"/>
            <a:chOff x="4147597" y="1505458"/>
            <a:chExt cx="347904" cy="336992"/>
          </a:xfrm>
        </p:grpSpPr>
        <p:sp>
          <p:nvSpPr>
            <p:cNvPr id="11854" name="Google Shape;11854;p9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93"/>
          <p:cNvGrpSpPr/>
          <p:nvPr/>
        </p:nvGrpSpPr>
        <p:grpSpPr>
          <a:xfrm>
            <a:off x="2471536" y="1576090"/>
            <a:ext cx="347488" cy="348256"/>
            <a:chOff x="2499405" y="1499890"/>
            <a:chExt cx="347488" cy="348256"/>
          </a:xfrm>
        </p:grpSpPr>
        <p:sp>
          <p:nvSpPr>
            <p:cNvPr id="11862" name="Google Shape;11862;p9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93"/>
          <p:cNvGrpSpPr/>
          <p:nvPr/>
        </p:nvGrpSpPr>
        <p:grpSpPr>
          <a:xfrm>
            <a:off x="1928976" y="1576698"/>
            <a:ext cx="331520" cy="348032"/>
            <a:chOff x="1956845" y="1500498"/>
            <a:chExt cx="331520" cy="348032"/>
          </a:xfrm>
        </p:grpSpPr>
        <p:sp>
          <p:nvSpPr>
            <p:cNvPr id="11868" name="Google Shape;11868;p9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93"/>
          <p:cNvGrpSpPr/>
          <p:nvPr/>
        </p:nvGrpSpPr>
        <p:grpSpPr>
          <a:xfrm>
            <a:off x="6317744" y="1626074"/>
            <a:ext cx="348640" cy="250656"/>
            <a:chOff x="6345613" y="1549874"/>
            <a:chExt cx="348640" cy="250656"/>
          </a:xfrm>
        </p:grpSpPr>
        <p:sp>
          <p:nvSpPr>
            <p:cNvPr id="11881" name="Google Shape;11881;p9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93"/>
          <p:cNvGrpSpPr/>
          <p:nvPr/>
        </p:nvGrpSpPr>
        <p:grpSpPr>
          <a:xfrm>
            <a:off x="7416912" y="1583226"/>
            <a:ext cx="348640" cy="334272"/>
            <a:chOff x="7444781" y="1507026"/>
            <a:chExt cx="348640" cy="334272"/>
          </a:xfrm>
        </p:grpSpPr>
        <p:sp>
          <p:nvSpPr>
            <p:cNvPr id="11888" name="Google Shape;11888;p9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93"/>
          <p:cNvGrpSpPr/>
          <p:nvPr/>
        </p:nvGrpSpPr>
        <p:grpSpPr>
          <a:xfrm>
            <a:off x="7967472" y="1582938"/>
            <a:ext cx="347872" cy="334944"/>
            <a:chOff x="7995341" y="1506738"/>
            <a:chExt cx="347872" cy="334944"/>
          </a:xfrm>
        </p:grpSpPr>
        <p:sp>
          <p:nvSpPr>
            <p:cNvPr id="11894" name="Google Shape;11894;p9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93"/>
          <p:cNvGrpSpPr/>
          <p:nvPr/>
        </p:nvGrpSpPr>
        <p:grpSpPr>
          <a:xfrm>
            <a:off x="3020176" y="1599130"/>
            <a:ext cx="347872" cy="303904"/>
            <a:chOff x="3048045" y="1522930"/>
            <a:chExt cx="347872" cy="303904"/>
          </a:xfrm>
        </p:grpSpPr>
        <p:sp>
          <p:nvSpPr>
            <p:cNvPr id="11901" name="Google Shape;11901;p9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2" name="Google Shape;11902;p93"/>
            <p:cNvGrpSpPr/>
            <p:nvPr/>
          </p:nvGrpSpPr>
          <p:grpSpPr>
            <a:xfrm>
              <a:off x="3048045" y="1522930"/>
              <a:ext cx="347872" cy="303904"/>
              <a:chOff x="3048045" y="1522930"/>
              <a:chExt cx="347872" cy="303904"/>
            </a:xfrm>
          </p:grpSpPr>
          <p:sp>
            <p:nvSpPr>
              <p:cNvPr id="11903" name="Google Shape;11903;p9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5" name="Google Shape;11905;p93"/>
          <p:cNvGrpSpPr/>
          <p:nvPr/>
        </p:nvGrpSpPr>
        <p:grpSpPr>
          <a:xfrm>
            <a:off x="1105264" y="3428122"/>
            <a:ext cx="313984" cy="358560"/>
            <a:chOff x="1133133" y="3351922"/>
            <a:chExt cx="313984" cy="358560"/>
          </a:xfrm>
        </p:grpSpPr>
        <p:sp>
          <p:nvSpPr>
            <p:cNvPr id="11906" name="Google Shape;11906;p9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9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2" name="Google Shape;11922;p93"/>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3" name="Google Shape;11923;p93"/>
          <p:cNvGrpSpPr/>
          <p:nvPr/>
        </p:nvGrpSpPr>
        <p:grpSpPr>
          <a:xfrm>
            <a:off x="2767184" y="3428794"/>
            <a:ext cx="288448" cy="357120"/>
            <a:chOff x="2795053" y="3352594"/>
            <a:chExt cx="288448" cy="357120"/>
          </a:xfrm>
        </p:grpSpPr>
        <p:sp>
          <p:nvSpPr>
            <p:cNvPr id="11924" name="Google Shape;11924;p9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93"/>
          <p:cNvGrpSpPr/>
          <p:nvPr/>
        </p:nvGrpSpPr>
        <p:grpSpPr>
          <a:xfrm>
            <a:off x="2208656" y="3429402"/>
            <a:ext cx="304832" cy="356512"/>
            <a:chOff x="2236525" y="3353202"/>
            <a:chExt cx="304832" cy="356512"/>
          </a:xfrm>
        </p:grpSpPr>
        <p:sp>
          <p:nvSpPr>
            <p:cNvPr id="11934" name="Google Shape;11934;p9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93"/>
          <p:cNvGrpSpPr/>
          <p:nvPr/>
        </p:nvGrpSpPr>
        <p:grpSpPr>
          <a:xfrm>
            <a:off x="3882768" y="3428890"/>
            <a:ext cx="256800" cy="357024"/>
            <a:chOff x="3910637" y="3352690"/>
            <a:chExt cx="256800" cy="357024"/>
          </a:xfrm>
        </p:grpSpPr>
        <p:sp>
          <p:nvSpPr>
            <p:cNvPr id="11938" name="Google Shape;11938;p9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93"/>
          <p:cNvGrpSpPr/>
          <p:nvPr/>
        </p:nvGrpSpPr>
        <p:grpSpPr>
          <a:xfrm>
            <a:off x="6028560" y="3428122"/>
            <a:ext cx="360064" cy="360096"/>
            <a:chOff x="6056429" y="3351922"/>
            <a:chExt cx="360064" cy="360096"/>
          </a:xfrm>
        </p:grpSpPr>
        <p:sp>
          <p:nvSpPr>
            <p:cNvPr id="11942" name="Google Shape;11942;p9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93"/>
          <p:cNvGrpSpPr/>
          <p:nvPr/>
        </p:nvGrpSpPr>
        <p:grpSpPr>
          <a:xfrm>
            <a:off x="6581008" y="3429274"/>
            <a:ext cx="357408" cy="357408"/>
            <a:chOff x="6608877" y="3353074"/>
            <a:chExt cx="357408" cy="357408"/>
          </a:xfrm>
        </p:grpSpPr>
        <p:sp>
          <p:nvSpPr>
            <p:cNvPr id="11946" name="Google Shape;11946;p9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3" name="Google Shape;11953;p93"/>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3"/>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5" name="Google Shape;11955;p93"/>
          <p:cNvGrpSpPr/>
          <p:nvPr/>
        </p:nvGrpSpPr>
        <p:grpSpPr>
          <a:xfrm>
            <a:off x="4931664" y="3446426"/>
            <a:ext cx="357408" cy="323488"/>
            <a:chOff x="4959533" y="3370226"/>
            <a:chExt cx="357408" cy="323488"/>
          </a:xfrm>
        </p:grpSpPr>
        <p:sp>
          <p:nvSpPr>
            <p:cNvPr id="11956" name="Google Shape;11956;p9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93"/>
          <p:cNvGrpSpPr/>
          <p:nvPr/>
        </p:nvGrpSpPr>
        <p:grpSpPr>
          <a:xfrm>
            <a:off x="7130768" y="3429274"/>
            <a:ext cx="357056" cy="357408"/>
            <a:chOff x="7158637" y="3353074"/>
            <a:chExt cx="357056" cy="357408"/>
          </a:xfrm>
        </p:grpSpPr>
        <p:sp>
          <p:nvSpPr>
            <p:cNvPr id="11959" name="Google Shape;11959;p9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93"/>
          <p:cNvGrpSpPr/>
          <p:nvPr/>
        </p:nvGrpSpPr>
        <p:grpSpPr>
          <a:xfrm>
            <a:off x="3288400" y="3428602"/>
            <a:ext cx="344832" cy="356544"/>
            <a:chOff x="3316269" y="3352402"/>
            <a:chExt cx="344832" cy="356544"/>
          </a:xfrm>
        </p:grpSpPr>
        <p:sp>
          <p:nvSpPr>
            <p:cNvPr id="11964" name="Google Shape;11964;p9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93"/>
          <p:cNvGrpSpPr/>
          <p:nvPr/>
        </p:nvGrpSpPr>
        <p:grpSpPr>
          <a:xfrm>
            <a:off x="5481040" y="3447706"/>
            <a:ext cx="358560" cy="319552"/>
            <a:chOff x="5508909" y="3371506"/>
            <a:chExt cx="358560" cy="319552"/>
          </a:xfrm>
        </p:grpSpPr>
        <p:sp>
          <p:nvSpPr>
            <p:cNvPr id="11968" name="Google Shape;11968;p9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8" name="Google Shape;11978;p9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82"/>
        <p:cNvGrpSpPr/>
        <p:nvPr/>
      </p:nvGrpSpPr>
      <p:grpSpPr>
        <a:xfrm>
          <a:off x="0" y="0"/>
          <a:ext cx="0" cy="0"/>
          <a:chOff x="0" y="0"/>
          <a:chExt cx="0" cy="0"/>
        </a:xfrm>
      </p:grpSpPr>
      <p:sp>
        <p:nvSpPr>
          <p:cNvPr id="11983" name="Google Shape;11983;p94"/>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4" name="Google Shape;11984;p94"/>
          <p:cNvGrpSpPr/>
          <p:nvPr/>
        </p:nvGrpSpPr>
        <p:grpSpPr>
          <a:xfrm>
            <a:off x="3026217" y="3893352"/>
            <a:ext cx="346056" cy="345674"/>
            <a:chOff x="3303268" y="3817349"/>
            <a:chExt cx="346056" cy="345674"/>
          </a:xfrm>
        </p:grpSpPr>
        <p:sp>
          <p:nvSpPr>
            <p:cNvPr id="11985" name="Google Shape;11985;p9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94"/>
          <p:cNvGrpSpPr/>
          <p:nvPr/>
        </p:nvGrpSpPr>
        <p:grpSpPr>
          <a:xfrm>
            <a:off x="3475306" y="3893352"/>
            <a:ext cx="346056" cy="345674"/>
            <a:chOff x="3752358" y="3817349"/>
            <a:chExt cx="346056" cy="345674"/>
          </a:xfrm>
        </p:grpSpPr>
        <p:sp>
          <p:nvSpPr>
            <p:cNvPr id="11990" name="Google Shape;11990;p9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94"/>
          <p:cNvGrpSpPr/>
          <p:nvPr/>
        </p:nvGrpSpPr>
        <p:grpSpPr>
          <a:xfrm>
            <a:off x="4822956" y="3893352"/>
            <a:ext cx="346024" cy="345674"/>
            <a:chOff x="5100008" y="3817349"/>
            <a:chExt cx="346024" cy="345674"/>
          </a:xfrm>
        </p:grpSpPr>
        <p:sp>
          <p:nvSpPr>
            <p:cNvPr id="11995" name="Google Shape;11995;p9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94"/>
          <p:cNvGrpSpPr/>
          <p:nvPr/>
        </p:nvGrpSpPr>
        <p:grpSpPr>
          <a:xfrm>
            <a:off x="5721867" y="3893352"/>
            <a:ext cx="345674" cy="345674"/>
            <a:chOff x="5998919" y="3817349"/>
            <a:chExt cx="345674" cy="345674"/>
          </a:xfrm>
        </p:grpSpPr>
        <p:sp>
          <p:nvSpPr>
            <p:cNvPr id="11999" name="Google Shape;11999;p9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9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94"/>
          <p:cNvGrpSpPr/>
          <p:nvPr/>
        </p:nvGrpSpPr>
        <p:grpSpPr>
          <a:xfrm>
            <a:off x="3924396" y="3893352"/>
            <a:ext cx="346024" cy="345674"/>
            <a:chOff x="4201447" y="3817349"/>
            <a:chExt cx="346024" cy="345674"/>
          </a:xfrm>
        </p:grpSpPr>
        <p:sp>
          <p:nvSpPr>
            <p:cNvPr id="12003" name="Google Shape;12003;p9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94"/>
          <p:cNvGrpSpPr/>
          <p:nvPr/>
        </p:nvGrpSpPr>
        <p:grpSpPr>
          <a:xfrm>
            <a:off x="4373867" y="3893352"/>
            <a:ext cx="346024" cy="345674"/>
            <a:chOff x="4650919" y="3817349"/>
            <a:chExt cx="346024" cy="345674"/>
          </a:xfrm>
        </p:grpSpPr>
        <p:sp>
          <p:nvSpPr>
            <p:cNvPr id="12006" name="Google Shape;12006;p9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94"/>
          <p:cNvGrpSpPr/>
          <p:nvPr/>
        </p:nvGrpSpPr>
        <p:grpSpPr>
          <a:xfrm>
            <a:off x="5272810" y="3893352"/>
            <a:ext cx="345642" cy="345674"/>
            <a:chOff x="5549861" y="3817349"/>
            <a:chExt cx="345642" cy="345674"/>
          </a:xfrm>
        </p:grpSpPr>
        <p:sp>
          <p:nvSpPr>
            <p:cNvPr id="12010" name="Google Shape;12010;p9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94"/>
          <p:cNvGrpSpPr/>
          <p:nvPr/>
        </p:nvGrpSpPr>
        <p:grpSpPr>
          <a:xfrm>
            <a:off x="1281335" y="3474029"/>
            <a:ext cx="367255" cy="269855"/>
            <a:chOff x="1306445" y="3397829"/>
            <a:chExt cx="367255" cy="269855"/>
          </a:xfrm>
        </p:grpSpPr>
        <p:sp>
          <p:nvSpPr>
            <p:cNvPr id="12014" name="Google Shape;12014;p9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94"/>
          <p:cNvGrpSpPr/>
          <p:nvPr/>
        </p:nvGrpSpPr>
        <p:grpSpPr>
          <a:xfrm>
            <a:off x="1756207" y="3467600"/>
            <a:ext cx="367255" cy="282364"/>
            <a:chOff x="1781317" y="3391400"/>
            <a:chExt cx="367255" cy="282364"/>
          </a:xfrm>
        </p:grpSpPr>
        <p:sp>
          <p:nvSpPr>
            <p:cNvPr id="12021" name="Google Shape;12021;p9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9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94"/>
          <p:cNvGrpSpPr/>
          <p:nvPr/>
        </p:nvGrpSpPr>
        <p:grpSpPr>
          <a:xfrm>
            <a:off x="3653720" y="3447133"/>
            <a:ext cx="369164" cy="323297"/>
            <a:chOff x="3678830" y="3370933"/>
            <a:chExt cx="369164" cy="323297"/>
          </a:xfrm>
        </p:grpSpPr>
        <p:sp>
          <p:nvSpPr>
            <p:cNvPr id="12028" name="Google Shape;12028;p9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9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94"/>
          <p:cNvGrpSpPr/>
          <p:nvPr/>
        </p:nvGrpSpPr>
        <p:grpSpPr>
          <a:xfrm>
            <a:off x="834155" y="3424375"/>
            <a:ext cx="312316" cy="368400"/>
            <a:chOff x="859265" y="3348175"/>
            <a:chExt cx="312316" cy="368400"/>
          </a:xfrm>
        </p:grpSpPr>
        <p:sp>
          <p:nvSpPr>
            <p:cNvPr id="12040" name="Google Shape;12040;p9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5" name="Google Shape;12045;p94"/>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6" name="Google Shape;12046;p94"/>
          <p:cNvGrpSpPr/>
          <p:nvPr/>
        </p:nvGrpSpPr>
        <p:grpSpPr>
          <a:xfrm>
            <a:off x="2741264" y="3437213"/>
            <a:ext cx="330110" cy="308908"/>
            <a:chOff x="2766264" y="3394042"/>
            <a:chExt cx="294873" cy="275934"/>
          </a:xfrm>
        </p:grpSpPr>
        <p:sp>
          <p:nvSpPr>
            <p:cNvPr id="12047" name="Google Shape;12047;p9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94"/>
          <p:cNvGrpSpPr/>
          <p:nvPr/>
        </p:nvGrpSpPr>
        <p:grpSpPr>
          <a:xfrm>
            <a:off x="3189862" y="3435388"/>
            <a:ext cx="346406" cy="347552"/>
            <a:chOff x="3214972" y="3359188"/>
            <a:chExt cx="346406" cy="347552"/>
          </a:xfrm>
        </p:grpSpPr>
        <p:sp>
          <p:nvSpPr>
            <p:cNvPr id="12052" name="Google Shape;12052;p9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94"/>
          <p:cNvGrpSpPr/>
          <p:nvPr/>
        </p:nvGrpSpPr>
        <p:grpSpPr>
          <a:xfrm>
            <a:off x="4604196" y="3485393"/>
            <a:ext cx="367255" cy="244486"/>
            <a:chOff x="4629306" y="3409193"/>
            <a:chExt cx="367255" cy="244486"/>
          </a:xfrm>
        </p:grpSpPr>
        <p:sp>
          <p:nvSpPr>
            <p:cNvPr id="12067" name="Google Shape;12067;p9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94"/>
          <p:cNvGrpSpPr/>
          <p:nvPr/>
        </p:nvGrpSpPr>
        <p:grpSpPr>
          <a:xfrm>
            <a:off x="4168380" y="3426284"/>
            <a:ext cx="289939" cy="334661"/>
            <a:chOff x="4193490" y="3350084"/>
            <a:chExt cx="289939" cy="334661"/>
          </a:xfrm>
        </p:grpSpPr>
        <p:sp>
          <p:nvSpPr>
            <p:cNvPr id="12078" name="Google Shape;12078;p9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94"/>
          <p:cNvGrpSpPr/>
          <p:nvPr/>
        </p:nvGrpSpPr>
        <p:grpSpPr>
          <a:xfrm>
            <a:off x="6508171" y="3427430"/>
            <a:ext cx="357037" cy="357005"/>
            <a:chOff x="6533281" y="3351230"/>
            <a:chExt cx="357037" cy="357005"/>
          </a:xfrm>
        </p:grpSpPr>
        <p:sp>
          <p:nvSpPr>
            <p:cNvPr id="12089" name="Google Shape;12089;p9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94"/>
          <p:cNvGrpSpPr/>
          <p:nvPr/>
        </p:nvGrpSpPr>
        <p:grpSpPr>
          <a:xfrm>
            <a:off x="6033331" y="3427430"/>
            <a:ext cx="357387" cy="357005"/>
            <a:chOff x="6058441" y="3351230"/>
            <a:chExt cx="357387" cy="357005"/>
          </a:xfrm>
        </p:grpSpPr>
        <p:sp>
          <p:nvSpPr>
            <p:cNvPr id="12093" name="Google Shape;12093;p9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94"/>
          <p:cNvGrpSpPr/>
          <p:nvPr/>
        </p:nvGrpSpPr>
        <p:grpSpPr>
          <a:xfrm>
            <a:off x="7932373" y="3427048"/>
            <a:ext cx="357387" cy="357387"/>
            <a:chOff x="7957483" y="3350848"/>
            <a:chExt cx="357387" cy="357387"/>
          </a:xfrm>
        </p:grpSpPr>
        <p:sp>
          <p:nvSpPr>
            <p:cNvPr id="12096" name="Google Shape;12096;p9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94"/>
          <p:cNvGrpSpPr/>
          <p:nvPr/>
        </p:nvGrpSpPr>
        <p:grpSpPr>
          <a:xfrm>
            <a:off x="6982661" y="3427430"/>
            <a:ext cx="357387" cy="357005"/>
            <a:chOff x="7007771" y="3351230"/>
            <a:chExt cx="357387" cy="357005"/>
          </a:xfrm>
        </p:grpSpPr>
        <p:sp>
          <p:nvSpPr>
            <p:cNvPr id="12100" name="Google Shape;12100;p9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94"/>
          <p:cNvGrpSpPr/>
          <p:nvPr/>
        </p:nvGrpSpPr>
        <p:grpSpPr>
          <a:xfrm>
            <a:off x="5083620" y="3427430"/>
            <a:ext cx="357005" cy="357005"/>
            <a:chOff x="5108729" y="3351230"/>
            <a:chExt cx="357005" cy="357005"/>
          </a:xfrm>
        </p:grpSpPr>
        <p:sp>
          <p:nvSpPr>
            <p:cNvPr id="12106" name="Google Shape;12106;p9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94"/>
          <p:cNvGrpSpPr/>
          <p:nvPr/>
        </p:nvGrpSpPr>
        <p:grpSpPr>
          <a:xfrm>
            <a:off x="5558459" y="3427430"/>
            <a:ext cx="357419" cy="357005"/>
            <a:chOff x="5583569" y="3351230"/>
            <a:chExt cx="357419" cy="357005"/>
          </a:xfrm>
        </p:grpSpPr>
        <p:sp>
          <p:nvSpPr>
            <p:cNvPr id="12109" name="Google Shape;12109;p9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94"/>
          <p:cNvGrpSpPr/>
          <p:nvPr/>
        </p:nvGrpSpPr>
        <p:grpSpPr>
          <a:xfrm>
            <a:off x="7457119" y="3427430"/>
            <a:ext cx="357419" cy="357005"/>
            <a:chOff x="7482229" y="3351230"/>
            <a:chExt cx="357419" cy="357005"/>
          </a:xfrm>
        </p:grpSpPr>
        <p:sp>
          <p:nvSpPr>
            <p:cNvPr id="12112" name="Google Shape;12112;p9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94"/>
          <p:cNvGrpSpPr/>
          <p:nvPr/>
        </p:nvGrpSpPr>
        <p:grpSpPr>
          <a:xfrm>
            <a:off x="3739375" y="2966882"/>
            <a:ext cx="222874" cy="345737"/>
            <a:chOff x="3764485" y="2890682"/>
            <a:chExt cx="222874" cy="345737"/>
          </a:xfrm>
        </p:grpSpPr>
        <p:sp>
          <p:nvSpPr>
            <p:cNvPr id="12118" name="Google Shape;12118;p9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94"/>
          <p:cNvGrpSpPr/>
          <p:nvPr/>
        </p:nvGrpSpPr>
        <p:grpSpPr>
          <a:xfrm>
            <a:off x="2213507" y="2984331"/>
            <a:ext cx="422596" cy="310382"/>
            <a:chOff x="2278533" y="2937377"/>
            <a:chExt cx="346788" cy="254704"/>
          </a:xfrm>
        </p:grpSpPr>
        <p:sp>
          <p:nvSpPr>
            <p:cNvPr id="12122" name="Google Shape;12122;p9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4" name="Google Shape;12124;p94"/>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5" name="Google Shape;12125;p94"/>
          <p:cNvGrpSpPr/>
          <p:nvPr/>
        </p:nvGrpSpPr>
        <p:grpSpPr>
          <a:xfrm>
            <a:off x="1811527" y="2967710"/>
            <a:ext cx="286152" cy="346438"/>
            <a:chOff x="1836637" y="2891510"/>
            <a:chExt cx="286152" cy="346438"/>
          </a:xfrm>
        </p:grpSpPr>
        <p:sp>
          <p:nvSpPr>
            <p:cNvPr id="12126" name="Google Shape;12126;p9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94"/>
          <p:cNvGrpSpPr/>
          <p:nvPr/>
        </p:nvGrpSpPr>
        <p:grpSpPr>
          <a:xfrm>
            <a:off x="5560751" y="2982129"/>
            <a:ext cx="379764" cy="337684"/>
            <a:chOff x="5585861" y="2905929"/>
            <a:chExt cx="379764" cy="337684"/>
          </a:xfrm>
        </p:grpSpPr>
        <p:sp>
          <p:nvSpPr>
            <p:cNvPr id="12130" name="Google Shape;12130;p9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94"/>
          <p:cNvGrpSpPr/>
          <p:nvPr/>
        </p:nvGrpSpPr>
        <p:grpSpPr>
          <a:xfrm>
            <a:off x="1302566" y="2986680"/>
            <a:ext cx="347934" cy="310024"/>
            <a:chOff x="1327676" y="2910480"/>
            <a:chExt cx="347934" cy="310024"/>
          </a:xfrm>
        </p:grpSpPr>
        <p:sp>
          <p:nvSpPr>
            <p:cNvPr id="12135" name="Google Shape;12135;p9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9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0" name="Google Shape;12140;p94"/>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1" name="Google Shape;12141;p94"/>
          <p:cNvGrpSpPr/>
          <p:nvPr/>
        </p:nvGrpSpPr>
        <p:grpSpPr>
          <a:xfrm>
            <a:off x="2728291" y="2945764"/>
            <a:ext cx="382828" cy="358601"/>
            <a:chOff x="2753373" y="2902523"/>
            <a:chExt cx="347552" cy="325557"/>
          </a:xfrm>
        </p:grpSpPr>
        <p:sp>
          <p:nvSpPr>
            <p:cNvPr id="12142" name="Google Shape;12142;p9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94"/>
          <p:cNvGrpSpPr/>
          <p:nvPr/>
        </p:nvGrpSpPr>
        <p:grpSpPr>
          <a:xfrm>
            <a:off x="823906" y="2979455"/>
            <a:ext cx="356655" cy="335425"/>
            <a:chOff x="849016" y="2903255"/>
            <a:chExt cx="356655" cy="335425"/>
          </a:xfrm>
        </p:grpSpPr>
        <p:sp>
          <p:nvSpPr>
            <p:cNvPr id="12149" name="Google Shape;12149;p9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94"/>
          <p:cNvGrpSpPr/>
          <p:nvPr/>
        </p:nvGrpSpPr>
        <p:grpSpPr>
          <a:xfrm>
            <a:off x="4185823" y="3002977"/>
            <a:ext cx="280072" cy="275520"/>
            <a:chOff x="4210933" y="2926777"/>
            <a:chExt cx="280072" cy="275520"/>
          </a:xfrm>
        </p:grpSpPr>
        <p:sp>
          <p:nvSpPr>
            <p:cNvPr id="12161" name="Google Shape;12161;p9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9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94"/>
          <p:cNvGrpSpPr/>
          <p:nvPr/>
        </p:nvGrpSpPr>
        <p:grpSpPr>
          <a:xfrm>
            <a:off x="4642106" y="2991582"/>
            <a:ext cx="320273" cy="318395"/>
            <a:chOff x="4667216" y="2915382"/>
            <a:chExt cx="320273" cy="318395"/>
          </a:xfrm>
        </p:grpSpPr>
        <p:sp>
          <p:nvSpPr>
            <p:cNvPr id="12175" name="Google Shape;12175;p9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94"/>
          <p:cNvGrpSpPr/>
          <p:nvPr/>
        </p:nvGrpSpPr>
        <p:grpSpPr>
          <a:xfrm>
            <a:off x="5145370" y="3010839"/>
            <a:ext cx="261929" cy="280550"/>
            <a:chOff x="5170480" y="2934639"/>
            <a:chExt cx="261929" cy="280550"/>
          </a:xfrm>
        </p:grpSpPr>
        <p:sp>
          <p:nvSpPr>
            <p:cNvPr id="12180" name="Google Shape;12180;p9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94"/>
          <p:cNvGrpSpPr/>
          <p:nvPr/>
        </p:nvGrpSpPr>
        <p:grpSpPr>
          <a:xfrm>
            <a:off x="6044313" y="2968091"/>
            <a:ext cx="362321" cy="364231"/>
            <a:chOff x="6069423" y="2891892"/>
            <a:chExt cx="362321" cy="364231"/>
          </a:xfrm>
        </p:grpSpPr>
        <p:sp>
          <p:nvSpPr>
            <p:cNvPr id="12188" name="Google Shape;12188;p9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94"/>
          <p:cNvGrpSpPr/>
          <p:nvPr/>
        </p:nvGrpSpPr>
        <p:grpSpPr>
          <a:xfrm>
            <a:off x="6546845" y="2995370"/>
            <a:ext cx="308878" cy="311170"/>
            <a:chOff x="6571955" y="2919170"/>
            <a:chExt cx="308878" cy="311170"/>
          </a:xfrm>
        </p:grpSpPr>
        <p:sp>
          <p:nvSpPr>
            <p:cNvPr id="12195" name="Google Shape;12195;p9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94"/>
          <p:cNvGrpSpPr/>
          <p:nvPr/>
        </p:nvGrpSpPr>
        <p:grpSpPr>
          <a:xfrm>
            <a:off x="7474944" y="3010935"/>
            <a:ext cx="350576" cy="280454"/>
            <a:chOff x="7500054" y="2934735"/>
            <a:chExt cx="350576" cy="280454"/>
          </a:xfrm>
        </p:grpSpPr>
        <p:sp>
          <p:nvSpPr>
            <p:cNvPr id="12206" name="Google Shape;12206;p9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94"/>
          <p:cNvGrpSpPr/>
          <p:nvPr/>
        </p:nvGrpSpPr>
        <p:grpSpPr>
          <a:xfrm>
            <a:off x="6987570" y="2950862"/>
            <a:ext cx="332012" cy="355454"/>
            <a:chOff x="7055134" y="2919170"/>
            <a:chExt cx="290321" cy="310820"/>
          </a:xfrm>
        </p:grpSpPr>
        <p:sp>
          <p:nvSpPr>
            <p:cNvPr id="12215" name="Google Shape;12215;p9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9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9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94"/>
          <p:cNvGrpSpPr/>
          <p:nvPr/>
        </p:nvGrpSpPr>
        <p:grpSpPr>
          <a:xfrm>
            <a:off x="7960033" y="2976813"/>
            <a:ext cx="330109" cy="347552"/>
            <a:chOff x="7985143" y="2900613"/>
            <a:chExt cx="330109" cy="347552"/>
          </a:xfrm>
        </p:grpSpPr>
        <p:sp>
          <p:nvSpPr>
            <p:cNvPr id="12230" name="Google Shape;12230;p9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9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94"/>
          <p:cNvGrpSpPr/>
          <p:nvPr/>
        </p:nvGrpSpPr>
        <p:grpSpPr>
          <a:xfrm>
            <a:off x="7965731" y="2511426"/>
            <a:ext cx="354363" cy="353631"/>
            <a:chOff x="7990840" y="2435226"/>
            <a:chExt cx="354363" cy="353631"/>
          </a:xfrm>
        </p:grpSpPr>
        <p:sp>
          <p:nvSpPr>
            <p:cNvPr id="12239" name="Google Shape;12239;p9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2" name="Google Shape;12242;p94"/>
          <p:cNvGrpSpPr/>
          <p:nvPr/>
        </p:nvGrpSpPr>
        <p:grpSpPr>
          <a:xfrm>
            <a:off x="1792207" y="2556530"/>
            <a:ext cx="350958" cy="263043"/>
            <a:chOff x="1817317" y="2480330"/>
            <a:chExt cx="350958" cy="263043"/>
          </a:xfrm>
        </p:grpSpPr>
        <p:sp>
          <p:nvSpPr>
            <p:cNvPr id="12243" name="Google Shape;12243;p9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94"/>
          <p:cNvGrpSpPr/>
          <p:nvPr/>
        </p:nvGrpSpPr>
        <p:grpSpPr>
          <a:xfrm>
            <a:off x="1316617" y="2559549"/>
            <a:ext cx="419913" cy="308109"/>
            <a:chOff x="1341727" y="2483349"/>
            <a:chExt cx="419913" cy="308109"/>
          </a:xfrm>
        </p:grpSpPr>
        <p:sp>
          <p:nvSpPr>
            <p:cNvPr id="12249" name="Google Shape;12249;p9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94"/>
          <p:cNvGrpSpPr/>
          <p:nvPr/>
        </p:nvGrpSpPr>
        <p:grpSpPr>
          <a:xfrm>
            <a:off x="829222" y="2523936"/>
            <a:ext cx="376358" cy="330109"/>
            <a:chOff x="854332" y="2447736"/>
            <a:chExt cx="376358" cy="330109"/>
          </a:xfrm>
        </p:grpSpPr>
        <p:sp>
          <p:nvSpPr>
            <p:cNvPr id="12253" name="Google Shape;12253;p9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94"/>
          <p:cNvGrpSpPr/>
          <p:nvPr/>
        </p:nvGrpSpPr>
        <p:grpSpPr>
          <a:xfrm>
            <a:off x="4181653" y="2527151"/>
            <a:ext cx="322151" cy="322374"/>
            <a:chOff x="4206763" y="2450951"/>
            <a:chExt cx="322151" cy="322374"/>
          </a:xfrm>
        </p:grpSpPr>
        <p:sp>
          <p:nvSpPr>
            <p:cNvPr id="12262" name="Google Shape;12262;p9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94"/>
          <p:cNvGrpSpPr/>
          <p:nvPr/>
        </p:nvGrpSpPr>
        <p:grpSpPr>
          <a:xfrm>
            <a:off x="7491236" y="2526259"/>
            <a:ext cx="327976" cy="324316"/>
            <a:chOff x="7528096" y="2450059"/>
            <a:chExt cx="327976" cy="324316"/>
          </a:xfrm>
        </p:grpSpPr>
        <p:sp>
          <p:nvSpPr>
            <p:cNvPr id="12265" name="Google Shape;12265;p9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0" name="Google Shape;12270;p94"/>
          <p:cNvGrpSpPr/>
          <p:nvPr/>
        </p:nvGrpSpPr>
        <p:grpSpPr>
          <a:xfrm>
            <a:off x="7052019" y="2588742"/>
            <a:ext cx="282364" cy="198619"/>
            <a:chOff x="7077129" y="2512542"/>
            <a:chExt cx="282364" cy="198619"/>
          </a:xfrm>
        </p:grpSpPr>
        <p:sp>
          <p:nvSpPr>
            <p:cNvPr id="12271" name="Google Shape;12271;p9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94"/>
          <p:cNvGrpSpPr/>
          <p:nvPr/>
        </p:nvGrpSpPr>
        <p:grpSpPr>
          <a:xfrm>
            <a:off x="3700351" y="2520912"/>
            <a:ext cx="334279" cy="334661"/>
            <a:chOff x="3725461" y="2444712"/>
            <a:chExt cx="334279" cy="334661"/>
          </a:xfrm>
        </p:grpSpPr>
        <p:sp>
          <p:nvSpPr>
            <p:cNvPr id="12278" name="Google Shape;12278;p9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94"/>
          <p:cNvGrpSpPr/>
          <p:nvPr/>
        </p:nvGrpSpPr>
        <p:grpSpPr>
          <a:xfrm>
            <a:off x="6552128" y="2533421"/>
            <a:ext cx="332019" cy="310788"/>
            <a:chOff x="6577238" y="2457221"/>
            <a:chExt cx="332019" cy="310788"/>
          </a:xfrm>
        </p:grpSpPr>
        <p:sp>
          <p:nvSpPr>
            <p:cNvPr id="12286" name="Google Shape;12286;p9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94"/>
          <p:cNvGrpSpPr/>
          <p:nvPr/>
        </p:nvGrpSpPr>
        <p:grpSpPr>
          <a:xfrm>
            <a:off x="2793451" y="2515978"/>
            <a:ext cx="247892" cy="346024"/>
            <a:chOff x="2818561" y="2439778"/>
            <a:chExt cx="247892" cy="346024"/>
          </a:xfrm>
        </p:grpSpPr>
        <p:sp>
          <p:nvSpPr>
            <p:cNvPr id="12293" name="Google Shape;12293;p9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9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9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94"/>
          <p:cNvGrpSpPr/>
          <p:nvPr/>
        </p:nvGrpSpPr>
        <p:grpSpPr>
          <a:xfrm>
            <a:off x="3182668" y="2550832"/>
            <a:ext cx="419933" cy="275170"/>
            <a:chOff x="3207778" y="2474632"/>
            <a:chExt cx="419933" cy="275170"/>
          </a:xfrm>
        </p:grpSpPr>
        <p:sp>
          <p:nvSpPr>
            <p:cNvPr id="12306" name="Google Shape;12306;p9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94"/>
          <p:cNvGrpSpPr/>
          <p:nvPr/>
        </p:nvGrpSpPr>
        <p:grpSpPr>
          <a:xfrm>
            <a:off x="6074265" y="2532275"/>
            <a:ext cx="337684" cy="314194"/>
            <a:chOff x="6099375" y="2456075"/>
            <a:chExt cx="337684" cy="314194"/>
          </a:xfrm>
        </p:grpSpPr>
        <p:sp>
          <p:nvSpPr>
            <p:cNvPr id="12321" name="Google Shape;12321;p9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94"/>
          <p:cNvGrpSpPr/>
          <p:nvPr/>
        </p:nvGrpSpPr>
        <p:grpSpPr>
          <a:xfrm>
            <a:off x="2287513" y="2544784"/>
            <a:ext cx="312698" cy="286534"/>
            <a:chOff x="2312623" y="2468584"/>
            <a:chExt cx="312698" cy="286534"/>
          </a:xfrm>
        </p:grpSpPr>
        <p:sp>
          <p:nvSpPr>
            <p:cNvPr id="12324" name="Google Shape;12324;p9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94"/>
          <p:cNvGrpSpPr/>
          <p:nvPr/>
        </p:nvGrpSpPr>
        <p:grpSpPr>
          <a:xfrm>
            <a:off x="5593695" y="2517124"/>
            <a:ext cx="345292" cy="342618"/>
            <a:chOff x="5618805" y="2440924"/>
            <a:chExt cx="345292" cy="342618"/>
          </a:xfrm>
        </p:grpSpPr>
        <p:sp>
          <p:nvSpPr>
            <p:cNvPr id="12328" name="Google Shape;12328;p9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94"/>
          <p:cNvGrpSpPr/>
          <p:nvPr/>
        </p:nvGrpSpPr>
        <p:grpSpPr>
          <a:xfrm>
            <a:off x="4628069" y="2522790"/>
            <a:ext cx="377886" cy="331255"/>
            <a:chOff x="4653179" y="2446590"/>
            <a:chExt cx="377886" cy="331255"/>
          </a:xfrm>
        </p:grpSpPr>
        <p:sp>
          <p:nvSpPr>
            <p:cNvPr id="12334" name="Google Shape;12334;p9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94"/>
          <p:cNvGrpSpPr/>
          <p:nvPr/>
        </p:nvGrpSpPr>
        <p:grpSpPr>
          <a:xfrm>
            <a:off x="5159407" y="2535681"/>
            <a:ext cx="252062" cy="305122"/>
            <a:chOff x="5184517" y="2459481"/>
            <a:chExt cx="252062" cy="305122"/>
          </a:xfrm>
        </p:grpSpPr>
        <p:sp>
          <p:nvSpPr>
            <p:cNvPr id="12339" name="Google Shape;12339;p9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5" name="Google Shape;12345;p94"/>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6" name="Google Shape;12346;p94"/>
          <p:cNvGrpSpPr/>
          <p:nvPr/>
        </p:nvGrpSpPr>
        <p:grpSpPr>
          <a:xfrm>
            <a:off x="6130349" y="2045308"/>
            <a:ext cx="249770" cy="363849"/>
            <a:chOff x="6155459" y="1969108"/>
            <a:chExt cx="249770" cy="363849"/>
          </a:xfrm>
        </p:grpSpPr>
        <p:sp>
          <p:nvSpPr>
            <p:cNvPr id="12347" name="Google Shape;12347;p9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94"/>
          <p:cNvGrpSpPr/>
          <p:nvPr/>
        </p:nvGrpSpPr>
        <p:grpSpPr>
          <a:xfrm>
            <a:off x="2254919" y="2046804"/>
            <a:ext cx="353631" cy="354395"/>
            <a:chOff x="2280029" y="1970604"/>
            <a:chExt cx="353631" cy="354395"/>
          </a:xfrm>
        </p:grpSpPr>
        <p:sp>
          <p:nvSpPr>
            <p:cNvPr id="12357" name="Google Shape;12357;p9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94"/>
          <p:cNvGrpSpPr/>
          <p:nvPr/>
        </p:nvGrpSpPr>
        <p:grpSpPr>
          <a:xfrm>
            <a:off x="8039990" y="2076374"/>
            <a:ext cx="255086" cy="301685"/>
            <a:chOff x="8065100" y="2000174"/>
            <a:chExt cx="255086" cy="301685"/>
          </a:xfrm>
        </p:grpSpPr>
        <p:sp>
          <p:nvSpPr>
            <p:cNvPr id="12362" name="Google Shape;12362;p9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94"/>
          <p:cNvGrpSpPr/>
          <p:nvPr/>
        </p:nvGrpSpPr>
        <p:grpSpPr>
          <a:xfrm>
            <a:off x="6608595" y="2045308"/>
            <a:ext cx="249420" cy="363849"/>
            <a:chOff x="6633705" y="1969108"/>
            <a:chExt cx="249420" cy="363849"/>
          </a:xfrm>
        </p:grpSpPr>
        <p:sp>
          <p:nvSpPr>
            <p:cNvPr id="12367" name="Google Shape;12367;p9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94"/>
          <p:cNvGrpSpPr/>
          <p:nvPr/>
        </p:nvGrpSpPr>
        <p:grpSpPr>
          <a:xfrm>
            <a:off x="5185921" y="2045308"/>
            <a:ext cx="226661" cy="363467"/>
            <a:chOff x="5211031" y="1969108"/>
            <a:chExt cx="226661" cy="363467"/>
          </a:xfrm>
        </p:grpSpPr>
        <p:sp>
          <p:nvSpPr>
            <p:cNvPr id="12376" name="Google Shape;12376;p9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8" name="Google Shape;12378;p94"/>
          <p:cNvGrpSpPr/>
          <p:nvPr/>
        </p:nvGrpSpPr>
        <p:grpSpPr>
          <a:xfrm>
            <a:off x="3687842" y="2046804"/>
            <a:ext cx="354363" cy="354395"/>
            <a:chOff x="3712952" y="1970604"/>
            <a:chExt cx="354363" cy="354395"/>
          </a:xfrm>
        </p:grpSpPr>
        <p:sp>
          <p:nvSpPr>
            <p:cNvPr id="12379" name="Google Shape;12379;p9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94"/>
          <p:cNvGrpSpPr/>
          <p:nvPr/>
        </p:nvGrpSpPr>
        <p:grpSpPr>
          <a:xfrm>
            <a:off x="3210329" y="2046804"/>
            <a:ext cx="354363" cy="354745"/>
            <a:chOff x="3235438" y="1970604"/>
            <a:chExt cx="354363" cy="354745"/>
          </a:xfrm>
        </p:grpSpPr>
        <p:sp>
          <p:nvSpPr>
            <p:cNvPr id="12389" name="Google Shape;12389;p9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94"/>
          <p:cNvGrpSpPr/>
          <p:nvPr/>
        </p:nvGrpSpPr>
        <p:grpSpPr>
          <a:xfrm>
            <a:off x="1304475" y="2066125"/>
            <a:ext cx="341472" cy="335074"/>
            <a:chOff x="1329585" y="1989925"/>
            <a:chExt cx="341472" cy="335074"/>
          </a:xfrm>
        </p:grpSpPr>
        <p:sp>
          <p:nvSpPr>
            <p:cNvPr id="12403" name="Google Shape;12403;p9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94"/>
          <p:cNvGrpSpPr/>
          <p:nvPr/>
        </p:nvGrpSpPr>
        <p:grpSpPr>
          <a:xfrm>
            <a:off x="5566761" y="2066106"/>
            <a:ext cx="416649" cy="325597"/>
            <a:chOff x="5626763" y="2013829"/>
            <a:chExt cx="351722" cy="274788"/>
          </a:xfrm>
        </p:grpSpPr>
        <p:sp>
          <p:nvSpPr>
            <p:cNvPr id="12407" name="Google Shape;12407;p9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94"/>
          <p:cNvGrpSpPr/>
          <p:nvPr/>
        </p:nvGrpSpPr>
        <p:grpSpPr>
          <a:xfrm>
            <a:off x="7551495" y="2060077"/>
            <a:ext cx="276698" cy="333133"/>
            <a:chOff x="7576605" y="1983877"/>
            <a:chExt cx="276698" cy="333133"/>
          </a:xfrm>
        </p:grpSpPr>
        <p:sp>
          <p:nvSpPr>
            <p:cNvPr id="12418" name="Google Shape;12418;p9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94"/>
          <p:cNvGrpSpPr/>
          <p:nvPr/>
        </p:nvGrpSpPr>
        <p:grpSpPr>
          <a:xfrm>
            <a:off x="828458" y="2051738"/>
            <a:ext cx="337334" cy="353599"/>
            <a:chOff x="853568" y="1975538"/>
            <a:chExt cx="337334" cy="353599"/>
          </a:xfrm>
        </p:grpSpPr>
        <p:sp>
          <p:nvSpPr>
            <p:cNvPr id="12421" name="Google Shape;12421;p9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94"/>
          <p:cNvGrpSpPr/>
          <p:nvPr/>
        </p:nvGrpSpPr>
        <p:grpSpPr>
          <a:xfrm>
            <a:off x="2733192" y="2085828"/>
            <a:ext cx="327085" cy="277080"/>
            <a:chOff x="2770052" y="2009628"/>
            <a:chExt cx="327085" cy="277080"/>
          </a:xfrm>
        </p:grpSpPr>
        <p:sp>
          <p:nvSpPr>
            <p:cNvPr id="12426" name="Google Shape;12426;p9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8" name="Google Shape;12428;p94"/>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9" name="Google Shape;12429;p94"/>
          <p:cNvGrpSpPr/>
          <p:nvPr/>
        </p:nvGrpSpPr>
        <p:grpSpPr>
          <a:xfrm>
            <a:off x="4170289" y="2046804"/>
            <a:ext cx="344878" cy="343573"/>
            <a:chOff x="4195399" y="1970604"/>
            <a:chExt cx="344878" cy="343573"/>
          </a:xfrm>
        </p:grpSpPr>
        <p:sp>
          <p:nvSpPr>
            <p:cNvPr id="12430" name="Google Shape;12430;p9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94"/>
          <p:cNvGrpSpPr/>
          <p:nvPr/>
        </p:nvGrpSpPr>
        <p:grpSpPr>
          <a:xfrm>
            <a:off x="4649681" y="2053647"/>
            <a:ext cx="344528" cy="344114"/>
            <a:chOff x="4674791" y="1977447"/>
            <a:chExt cx="344528" cy="344114"/>
          </a:xfrm>
        </p:grpSpPr>
        <p:sp>
          <p:nvSpPr>
            <p:cNvPr id="12435" name="Google Shape;12435;p9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1" name="Google Shape;12461;p94"/>
          <p:cNvGrpSpPr/>
          <p:nvPr/>
        </p:nvGrpSpPr>
        <p:grpSpPr>
          <a:xfrm>
            <a:off x="6058700" y="1623497"/>
            <a:ext cx="382819" cy="310788"/>
            <a:chOff x="6083810" y="1547297"/>
            <a:chExt cx="382819" cy="310788"/>
          </a:xfrm>
        </p:grpSpPr>
        <p:sp>
          <p:nvSpPr>
            <p:cNvPr id="12462" name="Google Shape;12462;p9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94"/>
          <p:cNvGrpSpPr/>
          <p:nvPr/>
        </p:nvGrpSpPr>
        <p:grpSpPr>
          <a:xfrm>
            <a:off x="6533190" y="1614393"/>
            <a:ext cx="382788" cy="328613"/>
            <a:chOff x="6558300" y="1538193"/>
            <a:chExt cx="382788" cy="328613"/>
          </a:xfrm>
        </p:grpSpPr>
        <p:sp>
          <p:nvSpPr>
            <p:cNvPr id="12481" name="Google Shape;12481;p9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94"/>
          <p:cNvGrpSpPr/>
          <p:nvPr/>
        </p:nvGrpSpPr>
        <p:grpSpPr>
          <a:xfrm>
            <a:off x="5168892" y="1587497"/>
            <a:ext cx="259605" cy="346024"/>
            <a:chOff x="5194002" y="1511297"/>
            <a:chExt cx="259605" cy="346024"/>
          </a:xfrm>
        </p:grpSpPr>
        <p:sp>
          <p:nvSpPr>
            <p:cNvPr id="12484" name="Google Shape;12484;p9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94"/>
          <p:cNvGrpSpPr/>
          <p:nvPr/>
        </p:nvGrpSpPr>
        <p:grpSpPr>
          <a:xfrm>
            <a:off x="1369631" y="1588261"/>
            <a:ext cx="252444" cy="351722"/>
            <a:chOff x="1394741" y="1512061"/>
            <a:chExt cx="252444" cy="351722"/>
          </a:xfrm>
        </p:grpSpPr>
        <p:sp>
          <p:nvSpPr>
            <p:cNvPr id="12489" name="Google Shape;12489;p9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94"/>
          <p:cNvGrpSpPr/>
          <p:nvPr/>
        </p:nvGrpSpPr>
        <p:grpSpPr>
          <a:xfrm>
            <a:off x="829986" y="1580685"/>
            <a:ext cx="380910" cy="339594"/>
            <a:chOff x="855096" y="1504485"/>
            <a:chExt cx="380910" cy="339594"/>
          </a:xfrm>
        </p:grpSpPr>
        <p:sp>
          <p:nvSpPr>
            <p:cNvPr id="12507" name="Google Shape;12507;p9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94"/>
          <p:cNvGrpSpPr/>
          <p:nvPr/>
        </p:nvGrpSpPr>
        <p:grpSpPr>
          <a:xfrm>
            <a:off x="1794466" y="1587879"/>
            <a:ext cx="352103" cy="352103"/>
            <a:chOff x="1819576" y="1511679"/>
            <a:chExt cx="352103" cy="352103"/>
          </a:xfrm>
        </p:grpSpPr>
        <p:sp>
          <p:nvSpPr>
            <p:cNvPr id="12513" name="Google Shape;12513;p9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94"/>
          <p:cNvGrpSpPr/>
          <p:nvPr/>
        </p:nvGrpSpPr>
        <p:grpSpPr>
          <a:xfrm>
            <a:off x="5595987" y="1576961"/>
            <a:ext cx="371424" cy="355446"/>
            <a:chOff x="5621097" y="1500761"/>
            <a:chExt cx="371424" cy="355446"/>
          </a:xfrm>
        </p:grpSpPr>
        <p:sp>
          <p:nvSpPr>
            <p:cNvPr id="12518" name="Google Shape;12518;p9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94"/>
          <p:cNvGrpSpPr/>
          <p:nvPr/>
        </p:nvGrpSpPr>
        <p:grpSpPr>
          <a:xfrm>
            <a:off x="4645129" y="1617799"/>
            <a:ext cx="359679" cy="321833"/>
            <a:chOff x="4670239" y="1541599"/>
            <a:chExt cx="359679" cy="321833"/>
          </a:xfrm>
        </p:grpSpPr>
        <p:sp>
          <p:nvSpPr>
            <p:cNvPr id="12521" name="Google Shape;12521;p9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94"/>
          <p:cNvGrpSpPr/>
          <p:nvPr/>
        </p:nvGrpSpPr>
        <p:grpSpPr>
          <a:xfrm>
            <a:off x="4187319" y="1578585"/>
            <a:ext cx="321037" cy="353822"/>
            <a:chOff x="4212429" y="1502385"/>
            <a:chExt cx="321037" cy="353822"/>
          </a:xfrm>
        </p:grpSpPr>
        <p:sp>
          <p:nvSpPr>
            <p:cNvPr id="12527" name="Google Shape;12527;p9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94"/>
          <p:cNvGrpSpPr/>
          <p:nvPr/>
        </p:nvGrpSpPr>
        <p:grpSpPr>
          <a:xfrm>
            <a:off x="2277678" y="1582181"/>
            <a:ext cx="336188" cy="335425"/>
            <a:chOff x="2302788" y="1505981"/>
            <a:chExt cx="336188" cy="335425"/>
          </a:xfrm>
        </p:grpSpPr>
        <p:sp>
          <p:nvSpPr>
            <p:cNvPr id="12532" name="Google Shape;12532;p9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94"/>
          <p:cNvGrpSpPr/>
          <p:nvPr/>
        </p:nvGrpSpPr>
        <p:grpSpPr>
          <a:xfrm>
            <a:off x="2755191" y="1598096"/>
            <a:ext cx="333133" cy="321037"/>
            <a:chOff x="2780301" y="1521896"/>
            <a:chExt cx="333133" cy="321037"/>
          </a:xfrm>
        </p:grpSpPr>
        <p:sp>
          <p:nvSpPr>
            <p:cNvPr id="12550" name="Google Shape;12550;p9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94"/>
          <p:cNvGrpSpPr/>
          <p:nvPr/>
        </p:nvGrpSpPr>
        <p:grpSpPr>
          <a:xfrm>
            <a:off x="3291049" y="1591285"/>
            <a:ext cx="211892" cy="339594"/>
            <a:chOff x="3316159" y="1515085"/>
            <a:chExt cx="211892" cy="339594"/>
          </a:xfrm>
        </p:grpSpPr>
        <p:sp>
          <p:nvSpPr>
            <p:cNvPr id="12571" name="Google Shape;12571;p9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4" name="Google Shape;12574;p94"/>
            <p:cNvGrpSpPr/>
            <p:nvPr/>
          </p:nvGrpSpPr>
          <p:grpSpPr>
            <a:xfrm>
              <a:off x="3316159" y="1515085"/>
              <a:ext cx="211892" cy="339594"/>
              <a:chOff x="3316159" y="1515085"/>
              <a:chExt cx="211892" cy="339594"/>
            </a:xfrm>
          </p:grpSpPr>
          <p:sp>
            <p:nvSpPr>
              <p:cNvPr id="12575" name="Google Shape;12575;p9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94"/>
          <p:cNvGrpSpPr/>
          <p:nvPr/>
        </p:nvGrpSpPr>
        <p:grpSpPr>
          <a:xfrm>
            <a:off x="3691248" y="1620855"/>
            <a:ext cx="361971" cy="314958"/>
            <a:chOff x="3716358" y="1544655"/>
            <a:chExt cx="361971" cy="314958"/>
          </a:xfrm>
        </p:grpSpPr>
        <p:sp>
          <p:nvSpPr>
            <p:cNvPr id="12582" name="Google Shape;12582;p9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7" name="Google Shape;12587;p94"/>
            <p:cNvGrpSpPr/>
            <p:nvPr/>
          </p:nvGrpSpPr>
          <p:grpSpPr>
            <a:xfrm>
              <a:off x="3716358" y="1544655"/>
              <a:ext cx="361971" cy="314958"/>
              <a:chOff x="3716358" y="1544655"/>
              <a:chExt cx="361971" cy="314958"/>
            </a:xfrm>
          </p:grpSpPr>
          <p:sp>
            <p:nvSpPr>
              <p:cNvPr id="12588" name="Google Shape;12588;p9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93" name="Google Shape;12593;p94"/>
          <p:cNvGrpSpPr/>
          <p:nvPr/>
        </p:nvGrpSpPr>
        <p:grpSpPr>
          <a:xfrm>
            <a:off x="6986814" y="1633752"/>
            <a:ext cx="499533" cy="305136"/>
            <a:chOff x="7009649" y="1541981"/>
            <a:chExt cx="524940" cy="320655"/>
          </a:xfrm>
        </p:grpSpPr>
        <p:sp>
          <p:nvSpPr>
            <p:cNvPr id="12594" name="Google Shape;12594;p9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94"/>
          <p:cNvGrpSpPr/>
          <p:nvPr/>
        </p:nvGrpSpPr>
        <p:grpSpPr>
          <a:xfrm>
            <a:off x="8008924" y="1594309"/>
            <a:ext cx="282746" cy="340358"/>
            <a:chOff x="8034034" y="1518109"/>
            <a:chExt cx="282746" cy="340358"/>
          </a:xfrm>
        </p:grpSpPr>
        <p:sp>
          <p:nvSpPr>
            <p:cNvPr id="12603" name="Google Shape;12603;p9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94"/>
          <p:cNvGrpSpPr/>
          <p:nvPr/>
        </p:nvGrpSpPr>
        <p:grpSpPr>
          <a:xfrm>
            <a:off x="7557192" y="1576134"/>
            <a:ext cx="369133" cy="360411"/>
            <a:chOff x="7582302" y="1499934"/>
            <a:chExt cx="369133" cy="360411"/>
          </a:xfrm>
        </p:grpSpPr>
        <p:sp>
          <p:nvSpPr>
            <p:cNvPr id="12608" name="Google Shape;12608;p9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94"/>
          <p:cNvGrpSpPr/>
          <p:nvPr/>
        </p:nvGrpSpPr>
        <p:grpSpPr>
          <a:xfrm>
            <a:off x="6170979" y="3893352"/>
            <a:ext cx="346056" cy="345674"/>
            <a:chOff x="2238181" y="4120624"/>
            <a:chExt cx="346056" cy="345674"/>
          </a:xfrm>
        </p:grpSpPr>
        <p:grpSp>
          <p:nvGrpSpPr>
            <p:cNvPr id="12614" name="Google Shape;12614;p94"/>
            <p:cNvGrpSpPr/>
            <p:nvPr/>
          </p:nvGrpSpPr>
          <p:grpSpPr>
            <a:xfrm>
              <a:off x="2309155" y="4177413"/>
              <a:ext cx="203862" cy="231903"/>
              <a:chOff x="1512725" y="258500"/>
              <a:chExt cx="4570900" cy="5199625"/>
            </a:xfrm>
          </p:grpSpPr>
          <p:sp>
            <p:nvSpPr>
              <p:cNvPr id="12615" name="Google Shape;12615;p9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7" name="Google Shape;12617;p9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8" name="Google Shape;12618;p9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22"/>
        <p:cNvGrpSpPr/>
        <p:nvPr/>
      </p:nvGrpSpPr>
      <p:grpSpPr>
        <a:xfrm>
          <a:off x="0" y="0"/>
          <a:ext cx="0" cy="0"/>
          <a:chOff x="0" y="0"/>
          <a:chExt cx="0" cy="0"/>
        </a:xfrm>
      </p:grpSpPr>
      <p:pic>
        <p:nvPicPr>
          <p:cNvPr id="12623" name="Google Shape;12623;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here!</a:t>
            </a:r>
            <a:endParaRPr/>
          </a:p>
        </p:txBody>
      </p:sp>
      <p:sp>
        <p:nvSpPr>
          <p:cNvPr id="298" name="Google Shape;298;p46"/>
          <p:cNvSpPr txBox="1">
            <a:spLocks noGrp="1"/>
          </p:cNvSpPr>
          <p:nvPr>
            <p:ph type="subTitle" idx="1"/>
          </p:nvPr>
        </p:nvSpPr>
        <p:spPr>
          <a:xfrm>
            <a:off x="713225" y="1762625"/>
            <a:ext cx="4294800" cy="19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pic>
        <p:nvPicPr>
          <p:cNvPr id="299" name="Google Shape;299;p46"/>
          <p:cNvPicPr preferRelativeResize="0">
            <a:picLocks noGrp="1"/>
          </p:cNvPicPr>
          <p:nvPr>
            <p:ph type="pic" idx="2"/>
          </p:nvPr>
        </p:nvPicPr>
        <p:blipFill rotWithShape="1">
          <a:blip r:embed="rId3">
            <a:alphaModFix/>
          </a:blip>
          <a:srcRect l="109" r="109"/>
          <a:stretch/>
        </p:blipFill>
        <p:spPr>
          <a:xfrm>
            <a:off x="5376000" y="1551275"/>
            <a:ext cx="3768003" cy="25169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divide the content</a:t>
            </a:r>
            <a:endParaRPr/>
          </a:p>
        </p:txBody>
      </p:sp>
      <p:sp>
        <p:nvSpPr>
          <p:cNvPr id="305" name="Google Shape;305;p47"/>
          <p:cNvSpPr txBox="1">
            <a:spLocks noGrp="1"/>
          </p:cNvSpPr>
          <p:nvPr>
            <p:ph type="subTitle" idx="1"/>
          </p:nvPr>
        </p:nvSpPr>
        <p:spPr>
          <a:xfrm>
            <a:off x="5331300" y="2263725"/>
            <a:ext cx="2764800" cy="159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306" name="Google Shape;306;p47"/>
          <p:cNvSpPr txBox="1">
            <a:spLocks noGrp="1"/>
          </p:cNvSpPr>
          <p:nvPr>
            <p:ph type="subTitle" idx="2"/>
          </p:nvPr>
        </p:nvSpPr>
        <p:spPr>
          <a:xfrm>
            <a:off x="1580900" y="2263725"/>
            <a:ext cx="2764800" cy="159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307" name="Google Shape;307;p47"/>
          <p:cNvSpPr txBox="1">
            <a:spLocks noGrp="1"/>
          </p:cNvSpPr>
          <p:nvPr>
            <p:ph type="subTitle" idx="3"/>
          </p:nvPr>
        </p:nvSpPr>
        <p:spPr>
          <a:xfrm>
            <a:off x="1580900" y="1704825"/>
            <a:ext cx="27648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308" name="Google Shape;308;p47"/>
          <p:cNvSpPr txBox="1">
            <a:spLocks noGrp="1"/>
          </p:cNvSpPr>
          <p:nvPr>
            <p:ph type="subTitle" idx="4"/>
          </p:nvPr>
        </p:nvSpPr>
        <p:spPr>
          <a:xfrm>
            <a:off x="5331325" y="1704825"/>
            <a:ext cx="27648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grpSp>
        <p:nvGrpSpPr>
          <p:cNvPr id="309" name="Google Shape;309;p47"/>
          <p:cNvGrpSpPr/>
          <p:nvPr/>
        </p:nvGrpSpPr>
        <p:grpSpPr>
          <a:xfrm>
            <a:off x="1091310" y="1902496"/>
            <a:ext cx="322288" cy="294056"/>
            <a:chOff x="1476535" y="1188033"/>
            <a:chExt cx="322288" cy="294056"/>
          </a:xfrm>
        </p:grpSpPr>
        <p:sp>
          <p:nvSpPr>
            <p:cNvPr id="310" name="Google Shape;310;p47"/>
            <p:cNvSpPr/>
            <p:nvPr/>
          </p:nvSpPr>
          <p:spPr>
            <a:xfrm>
              <a:off x="1589839" y="129441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11" name="Google Shape;311;p47"/>
            <p:cNvSpPr/>
            <p:nvPr/>
          </p:nvSpPr>
          <p:spPr>
            <a:xfrm>
              <a:off x="1627607" y="1294413"/>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12" name="Google Shape;312;p47"/>
            <p:cNvSpPr/>
            <p:nvPr/>
          </p:nvSpPr>
          <p:spPr>
            <a:xfrm>
              <a:off x="1665375" y="129441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13" name="Google Shape;313;p47"/>
            <p:cNvSpPr/>
            <p:nvPr/>
          </p:nvSpPr>
          <p:spPr>
            <a:xfrm>
              <a:off x="1552071" y="129441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14" name="Google Shape;314;p47"/>
            <p:cNvSpPr/>
            <p:nvPr/>
          </p:nvSpPr>
          <p:spPr>
            <a:xfrm>
              <a:off x="1514303" y="1332182"/>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15" name="Google Shape;315;p47"/>
            <p:cNvSpPr/>
            <p:nvPr/>
          </p:nvSpPr>
          <p:spPr>
            <a:xfrm>
              <a:off x="1552071" y="1332182"/>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16" name="Google Shape;316;p47"/>
            <p:cNvSpPr/>
            <p:nvPr/>
          </p:nvSpPr>
          <p:spPr>
            <a:xfrm>
              <a:off x="1589839" y="1332182"/>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17" name="Google Shape;317;p47"/>
            <p:cNvSpPr/>
            <p:nvPr/>
          </p:nvSpPr>
          <p:spPr>
            <a:xfrm>
              <a:off x="1627607" y="1332182"/>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18" name="Google Shape;318;p47"/>
            <p:cNvSpPr/>
            <p:nvPr/>
          </p:nvSpPr>
          <p:spPr>
            <a:xfrm>
              <a:off x="1703144" y="1294413"/>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19" name="Google Shape;319;p47"/>
            <p:cNvSpPr/>
            <p:nvPr/>
          </p:nvSpPr>
          <p:spPr>
            <a:xfrm>
              <a:off x="1514303" y="136994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20" name="Google Shape;320;p47"/>
            <p:cNvSpPr/>
            <p:nvPr/>
          </p:nvSpPr>
          <p:spPr>
            <a:xfrm>
              <a:off x="1552071" y="136994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21" name="Google Shape;321;p47"/>
            <p:cNvSpPr/>
            <p:nvPr/>
          </p:nvSpPr>
          <p:spPr>
            <a:xfrm>
              <a:off x="1589839" y="1369949"/>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22" name="Google Shape;322;p47"/>
            <p:cNvSpPr/>
            <p:nvPr/>
          </p:nvSpPr>
          <p:spPr>
            <a:xfrm>
              <a:off x="1627607" y="1369949"/>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23" name="Google Shape;323;p47"/>
            <p:cNvSpPr/>
            <p:nvPr/>
          </p:nvSpPr>
          <p:spPr>
            <a:xfrm>
              <a:off x="1514303" y="14077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24" name="Google Shape;324;p47"/>
            <p:cNvSpPr/>
            <p:nvPr/>
          </p:nvSpPr>
          <p:spPr>
            <a:xfrm>
              <a:off x="1552071" y="14077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25" name="Google Shape;325;p47"/>
            <p:cNvSpPr/>
            <p:nvPr/>
          </p:nvSpPr>
          <p:spPr>
            <a:xfrm>
              <a:off x="1589839" y="1407718"/>
              <a:ext cx="18883"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26" name="Google Shape;326;p47"/>
            <p:cNvSpPr/>
            <p:nvPr/>
          </p:nvSpPr>
          <p:spPr>
            <a:xfrm>
              <a:off x="1627607" y="1407718"/>
              <a:ext cx="18884" cy="18883"/>
            </a:xfrm>
            <a:custGeom>
              <a:avLst/>
              <a:gdLst/>
              <a:ahLst/>
              <a:cxnLst/>
              <a:rect l="l" t="t" r="r" b="b"/>
              <a:pathLst>
                <a:path w="25178" h="25178" extrusionOk="0">
                  <a:moveTo>
                    <a:pt x="0" y="0"/>
                  </a:moveTo>
                  <a:lnTo>
                    <a:pt x="25179" y="0"/>
                  </a:lnTo>
                  <a:lnTo>
                    <a:pt x="25179" y="25179"/>
                  </a:lnTo>
                  <a:lnTo>
                    <a:pt x="0" y="2517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27" name="Google Shape;327;p47"/>
            <p:cNvSpPr/>
            <p:nvPr/>
          </p:nvSpPr>
          <p:spPr>
            <a:xfrm>
              <a:off x="1476535" y="1188033"/>
              <a:ext cx="322288" cy="294056"/>
            </a:xfrm>
            <a:custGeom>
              <a:avLst/>
              <a:gdLst/>
              <a:ahLst/>
              <a:cxnLst/>
              <a:rect l="l" t="t" r="r" b="b"/>
              <a:pathLst>
                <a:path w="429718" h="392074" extrusionOk="0">
                  <a:moveTo>
                    <a:pt x="377682" y="222867"/>
                  </a:moveTo>
                  <a:lnTo>
                    <a:pt x="377682" y="68822"/>
                  </a:lnTo>
                  <a:cubicBezTo>
                    <a:pt x="377682" y="45307"/>
                    <a:pt x="358551" y="26176"/>
                    <a:pt x="335036" y="26176"/>
                  </a:cubicBezTo>
                  <a:lnTo>
                    <a:pt x="317113" y="26176"/>
                  </a:lnTo>
                  <a:lnTo>
                    <a:pt x="317113" y="0"/>
                  </a:lnTo>
                  <a:lnTo>
                    <a:pt x="291935" y="0"/>
                  </a:lnTo>
                  <a:lnTo>
                    <a:pt x="291935" y="26176"/>
                  </a:lnTo>
                  <a:lnTo>
                    <a:pt x="240632" y="26176"/>
                  </a:lnTo>
                  <a:lnTo>
                    <a:pt x="240632" y="0"/>
                  </a:lnTo>
                  <a:lnTo>
                    <a:pt x="215453" y="0"/>
                  </a:lnTo>
                  <a:lnTo>
                    <a:pt x="215453" y="26176"/>
                  </a:lnTo>
                  <a:lnTo>
                    <a:pt x="164151" y="26176"/>
                  </a:lnTo>
                  <a:lnTo>
                    <a:pt x="164151" y="0"/>
                  </a:lnTo>
                  <a:lnTo>
                    <a:pt x="138973" y="0"/>
                  </a:lnTo>
                  <a:lnTo>
                    <a:pt x="138973" y="26176"/>
                  </a:lnTo>
                  <a:lnTo>
                    <a:pt x="87670" y="26176"/>
                  </a:lnTo>
                  <a:lnTo>
                    <a:pt x="87670" y="0"/>
                  </a:lnTo>
                  <a:lnTo>
                    <a:pt x="62491" y="0"/>
                  </a:lnTo>
                  <a:lnTo>
                    <a:pt x="62491" y="26176"/>
                  </a:lnTo>
                  <a:lnTo>
                    <a:pt x="42646" y="26176"/>
                  </a:lnTo>
                  <a:cubicBezTo>
                    <a:pt x="19131" y="26177"/>
                    <a:pt x="0" y="45308"/>
                    <a:pt x="0" y="68822"/>
                  </a:cubicBezTo>
                  <a:lnTo>
                    <a:pt x="0" y="368450"/>
                  </a:lnTo>
                  <a:lnTo>
                    <a:pt x="281028" y="368450"/>
                  </a:lnTo>
                  <a:cubicBezTo>
                    <a:pt x="296832" y="383102"/>
                    <a:pt x="317973" y="392075"/>
                    <a:pt x="341173" y="392075"/>
                  </a:cubicBezTo>
                  <a:cubicBezTo>
                    <a:pt x="389997" y="392075"/>
                    <a:pt x="429718" y="352354"/>
                    <a:pt x="429718" y="303529"/>
                  </a:cubicBezTo>
                  <a:cubicBezTo>
                    <a:pt x="429718" y="267715"/>
                    <a:pt x="408344" y="236800"/>
                    <a:pt x="377682" y="222867"/>
                  </a:cubicBezTo>
                  <a:close/>
                  <a:moveTo>
                    <a:pt x="25179" y="68822"/>
                  </a:moveTo>
                  <a:cubicBezTo>
                    <a:pt x="25179" y="59190"/>
                    <a:pt x="33014" y="51355"/>
                    <a:pt x="42646" y="51355"/>
                  </a:cubicBezTo>
                  <a:lnTo>
                    <a:pt x="335036" y="51355"/>
                  </a:lnTo>
                  <a:cubicBezTo>
                    <a:pt x="344667" y="51355"/>
                    <a:pt x="352503" y="59190"/>
                    <a:pt x="352503" y="68822"/>
                  </a:cubicBezTo>
                  <a:lnTo>
                    <a:pt x="352503" y="82746"/>
                  </a:lnTo>
                  <a:lnTo>
                    <a:pt x="25179" y="82746"/>
                  </a:lnTo>
                  <a:close/>
                  <a:moveTo>
                    <a:pt x="25179" y="107925"/>
                  </a:moveTo>
                  <a:lnTo>
                    <a:pt x="352503" y="107925"/>
                  </a:lnTo>
                  <a:lnTo>
                    <a:pt x="352503" y="215707"/>
                  </a:lnTo>
                  <a:cubicBezTo>
                    <a:pt x="348793" y="215231"/>
                    <a:pt x="345011" y="214984"/>
                    <a:pt x="341173" y="214984"/>
                  </a:cubicBezTo>
                  <a:cubicBezTo>
                    <a:pt x="292348" y="214984"/>
                    <a:pt x="252627" y="254705"/>
                    <a:pt x="252627" y="303529"/>
                  </a:cubicBezTo>
                  <a:cubicBezTo>
                    <a:pt x="252627" y="317812"/>
                    <a:pt x="256031" y="331313"/>
                    <a:pt x="262063" y="343271"/>
                  </a:cubicBezTo>
                  <a:lnTo>
                    <a:pt x="25179" y="343271"/>
                  </a:lnTo>
                  <a:close/>
                  <a:moveTo>
                    <a:pt x="341173" y="366897"/>
                  </a:moveTo>
                  <a:cubicBezTo>
                    <a:pt x="306232" y="366897"/>
                    <a:pt x="277806" y="338471"/>
                    <a:pt x="277806" y="303530"/>
                  </a:cubicBezTo>
                  <a:cubicBezTo>
                    <a:pt x="277806" y="268590"/>
                    <a:pt x="306232" y="240164"/>
                    <a:pt x="341173" y="240164"/>
                  </a:cubicBezTo>
                  <a:cubicBezTo>
                    <a:pt x="376113" y="240164"/>
                    <a:pt x="404539" y="268590"/>
                    <a:pt x="404539" y="303530"/>
                  </a:cubicBezTo>
                  <a:cubicBezTo>
                    <a:pt x="404539" y="338471"/>
                    <a:pt x="376113" y="366897"/>
                    <a:pt x="341173" y="36689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28" name="Google Shape;328;p47"/>
            <p:cNvSpPr/>
            <p:nvPr/>
          </p:nvSpPr>
          <p:spPr>
            <a:xfrm>
              <a:off x="1704403" y="1387669"/>
              <a:ext cx="56023" cy="56023"/>
            </a:xfrm>
            <a:custGeom>
              <a:avLst/>
              <a:gdLst/>
              <a:ahLst/>
              <a:cxnLst/>
              <a:rect l="l" t="t" r="r" b="b"/>
              <a:pathLst>
                <a:path w="74697" h="74697" extrusionOk="0">
                  <a:moveTo>
                    <a:pt x="49938" y="0"/>
                  </a:moveTo>
                  <a:lnTo>
                    <a:pt x="24759" y="0"/>
                  </a:lnTo>
                  <a:lnTo>
                    <a:pt x="24759" y="24759"/>
                  </a:lnTo>
                  <a:lnTo>
                    <a:pt x="0" y="24759"/>
                  </a:lnTo>
                  <a:lnTo>
                    <a:pt x="0" y="49938"/>
                  </a:lnTo>
                  <a:lnTo>
                    <a:pt x="24759" y="49938"/>
                  </a:lnTo>
                  <a:lnTo>
                    <a:pt x="24759" y="74697"/>
                  </a:lnTo>
                  <a:lnTo>
                    <a:pt x="49938" y="74697"/>
                  </a:lnTo>
                  <a:lnTo>
                    <a:pt x="49938" y="49938"/>
                  </a:lnTo>
                  <a:lnTo>
                    <a:pt x="74697" y="49938"/>
                  </a:lnTo>
                  <a:lnTo>
                    <a:pt x="74697" y="24759"/>
                  </a:lnTo>
                  <a:lnTo>
                    <a:pt x="49938" y="2475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grpSp>
        <p:nvGrpSpPr>
          <p:cNvPr id="329" name="Google Shape;329;p47"/>
          <p:cNvGrpSpPr/>
          <p:nvPr/>
        </p:nvGrpSpPr>
        <p:grpSpPr>
          <a:xfrm>
            <a:off x="4838906" y="1956017"/>
            <a:ext cx="322289" cy="288889"/>
            <a:chOff x="2128606" y="1190617"/>
            <a:chExt cx="322288" cy="288889"/>
          </a:xfrm>
        </p:grpSpPr>
        <p:sp>
          <p:nvSpPr>
            <p:cNvPr id="330" name="Google Shape;330;p47"/>
            <p:cNvSpPr/>
            <p:nvPr/>
          </p:nvSpPr>
          <p:spPr>
            <a:xfrm>
              <a:off x="2128606" y="1190617"/>
              <a:ext cx="322288" cy="288889"/>
            </a:xfrm>
            <a:custGeom>
              <a:avLst/>
              <a:gdLst/>
              <a:ahLst/>
              <a:cxnLst/>
              <a:rect l="l" t="t" r="r" b="b"/>
              <a:pathLst>
                <a:path w="429718" h="385185" extrusionOk="0">
                  <a:moveTo>
                    <a:pt x="398860" y="227509"/>
                  </a:moveTo>
                  <a:cubicBezTo>
                    <a:pt x="389159" y="223794"/>
                    <a:pt x="379059" y="222932"/>
                    <a:pt x="369474" y="224482"/>
                  </a:cubicBezTo>
                  <a:cubicBezTo>
                    <a:pt x="371635" y="217587"/>
                    <a:pt x="373337" y="210491"/>
                    <a:pt x="374564" y="203236"/>
                  </a:cubicBezTo>
                  <a:lnTo>
                    <a:pt x="396049" y="193651"/>
                  </a:lnTo>
                  <a:cubicBezTo>
                    <a:pt x="417239" y="184197"/>
                    <a:pt x="429727" y="163316"/>
                    <a:pt x="429718" y="141485"/>
                  </a:cubicBezTo>
                  <a:cubicBezTo>
                    <a:pt x="429715" y="133743"/>
                    <a:pt x="428234" y="125882"/>
                    <a:pt x="424882" y="118368"/>
                  </a:cubicBezTo>
                  <a:lnTo>
                    <a:pt x="412422" y="90439"/>
                  </a:lnTo>
                  <a:lnTo>
                    <a:pt x="384494" y="102900"/>
                  </a:lnTo>
                  <a:cubicBezTo>
                    <a:pt x="377057" y="106218"/>
                    <a:pt x="370690" y="110952"/>
                    <a:pt x="365543" y="116632"/>
                  </a:cubicBezTo>
                  <a:cubicBezTo>
                    <a:pt x="363421" y="111256"/>
                    <a:pt x="361008" y="105989"/>
                    <a:pt x="358309" y="100854"/>
                  </a:cubicBezTo>
                  <a:lnTo>
                    <a:pt x="362473" y="93898"/>
                  </a:lnTo>
                  <a:cubicBezTo>
                    <a:pt x="370294" y="80834"/>
                    <a:pt x="372559" y="65506"/>
                    <a:pt x="368851" y="50738"/>
                  </a:cubicBezTo>
                  <a:cubicBezTo>
                    <a:pt x="365143" y="35970"/>
                    <a:pt x="355906" y="23530"/>
                    <a:pt x="342841" y="15710"/>
                  </a:cubicBezTo>
                  <a:lnTo>
                    <a:pt x="316600" y="0"/>
                  </a:lnTo>
                  <a:lnTo>
                    <a:pt x="300892" y="26240"/>
                  </a:lnTo>
                  <a:cubicBezTo>
                    <a:pt x="293072" y="39304"/>
                    <a:pt x="290807" y="54632"/>
                    <a:pt x="294515" y="69400"/>
                  </a:cubicBezTo>
                  <a:cubicBezTo>
                    <a:pt x="298223" y="84169"/>
                    <a:pt x="307461" y="96608"/>
                    <a:pt x="320525" y="104428"/>
                  </a:cubicBezTo>
                  <a:lnTo>
                    <a:pt x="336847" y="114198"/>
                  </a:lnTo>
                  <a:cubicBezTo>
                    <a:pt x="346558" y="133300"/>
                    <a:pt x="351664" y="154481"/>
                    <a:pt x="351664" y="176140"/>
                  </a:cubicBezTo>
                  <a:cubicBezTo>
                    <a:pt x="351664" y="251575"/>
                    <a:pt x="290293" y="312945"/>
                    <a:pt x="214859" y="312945"/>
                  </a:cubicBezTo>
                  <a:cubicBezTo>
                    <a:pt x="139425" y="312945"/>
                    <a:pt x="78054" y="251575"/>
                    <a:pt x="78054" y="176140"/>
                  </a:cubicBezTo>
                  <a:cubicBezTo>
                    <a:pt x="78054" y="154511"/>
                    <a:pt x="83155" y="133303"/>
                    <a:pt x="92859" y="114206"/>
                  </a:cubicBezTo>
                  <a:lnTo>
                    <a:pt x="109193" y="104428"/>
                  </a:lnTo>
                  <a:cubicBezTo>
                    <a:pt x="122257" y="96608"/>
                    <a:pt x="131495" y="84168"/>
                    <a:pt x="135203" y="69400"/>
                  </a:cubicBezTo>
                  <a:cubicBezTo>
                    <a:pt x="138911" y="54633"/>
                    <a:pt x="136646" y="39305"/>
                    <a:pt x="128826" y="26240"/>
                  </a:cubicBezTo>
                  <a:lnTo>
                    <a:pt x="113118" y="0"/>
                  </a:lnTo>
                  <a:lnTo>
                    <a:pt x="86879" y="15707"/>
                  </a:lnTo>
                  <a:cubicBezTo>
                    <a:pt x="73814" y="23527"/>
                    <a:pt x="64577" y="35968"/>
                    <a:pt x="60869" y="50735"/>
                  </a:cubicBezTo>
                  <a:cubicBezTo>
                    <a:pt x="57161" y="65503"/>
                    <a:pt x="59425" y="80831"/>
                    <a:pt x="67247" y="93896"/>
                  </a:cubicBezTo>
                  <a:lnTo>
                    <a:pt x="71416" y="100861"/>
                  </a:lnTo>
                  <a:cubicBezTo>
                    <a:pt x="68720" y="105994"/>
                    <a:pt x="66298" y="111255"/>
                    <a:pt x="64177" y="116630"/>
                  </a:cubicBezTo>
                  <a:cubicBezTo>
                    <a:pt x="59030" y="110949"/>
                    <a:pt x="52662" y="106216"/>
                    <a:pt x="45225" y="102898"/>
                  </a:cubicBezTo>
                  <a:lnTo>
                    <a:pt x="17296" y="90437"/>
                  </a:lnTo>
                  <a:lnTo>
                    <a:pt x="4836" y="118367"/>
                  </a:lnTo>
                  <a:cubicBezTo>
                    <a:pt x="1484" y="125881"/>
                    <a:pt x="3" y="133742"/>
                    <a:pt x="0" y="141483"/>
                  </a:cubicBezTo>
                  <a:cubicBezTo>
                    <a:pt x="-9" y="163315"/>
                    <a:pt x="12479" y="184195"/>
                    <a:pt x="33669" y="193649"/>
                  </a:cubicBezTo>
                  <a:lnTo>
                    <a:pt x="55154" y="203235"/>
                  </a:lnTo>
                  <a:cubicBezTo>
                    <a:pt x="56381" y="210490"/>
                    <a:pt x="58083" y="217585"/>
                    <a:pt x="60244" y="224481"/>
                  </a:cubicBezTo>
                  <a:cubicBezTo>
                    <a:pt x="50659" y="222931"/>
                    <a:pt x="40559" y="223792"/>
                    <a:pt x="30858" y="227507"/>
                  </a:cubicBezTo>
                  <a:lnTo>
                    <a:pt x="2299" y="238447"/>
                  </a:lnTo>
                  <a:lnTo>
                    <a:pt x="13236" y="267006"/>
                  </a:lnTo>
                  <a:cubicBezTo>
                    <a:pt x="18683" y="281224"/>
                    <a:pt x="29340" y="292473"/>
                    <a:pt x="43245" y="298675"/>
                  </a:cubicBezTo>
                  <a:cubicBezTo>
                    <a:pt x="50672" y="301989"/>
                    <a:pt x="58552" y="303652"/>
                    <a:pt x="66448" y="303652"/>
                  </a:cubicBezTo>
                  <a:cubicBezTo>
                    <a:pt x="73334" y="303652"/>
                    <a:pt x="80234" y="302387"/>
                    <a:pt x="86857" y="299851"/>
                  </a:cubicBezTo>
                  <a:lnTo>
                    <a:pt x="103356" y="293532"/>
                  </a:lnTo>
                  <a:cubicBezTo>
                    <a:pt x="111232" y="301016"/>
                    <a:pt x="119862" y="307711"/>
                    <a:pt x="129111" y="313505"/>
                  </a:cubicBezTo>
                  <a:cubicBezTo>
                    <a:pt x="118210" y="320131"/>
                    <a:pt x="109894" y="330143"/>
                    <a:pt x="105379" y="342281"/>
                  </a:cubicBezTo>
                  <a:lnTo>
                    <a:pt x="94718" y="370945"/>
                  </a:lnTo>
                  <a:lnTo>
                    <a:pt x="123381" y="381606"/>
                  </a:lnTo>
                  <a:cubicBezTo>
                    <a:pt x="129910" y="384034"/>
                    <a:pt x="136604" y="385185"/>
                    <a:pt x="143193" y="385185"/>
                  </a:cubicBezTo>
                  <a:cubicBezTo>
                    <a:pt x="166336" y="385184"/>
                    <a:pt x="188152" y="370982"/>
                    <a:pt x="196681" y="348051"/>
                  </a:cubicBezTo>
                  <a:lnTo>
                    <a:pt x="200609" y="337491"/>
                  </a:lnTo>
                  <a:cubicBezTo>
                    <a:pt x="205306" y="337902"/>
                    <a:pt x="210056" y="338124"/>
                    <a:pt x="214857" y="338124"/>
                  </a:cubicBezTo>
                  <a:cubicBezTo>
                    <a:pt x="219659" y="338124"/>
                    <a:pt x="224408" y="337902"/>
                    <a:pt x="229105" y="337491"/>
                  </a:cubicBezTo>
                  <a:lnTo>
                    <a:pt x="233034" y="348051"/>
                  </a:lnTo>
                  <a:cubicBezTo>
                    <a:pt x="241564" y="370983"/>
                    <a:pt x="263377" y="385186"/>
                    <a:pt x="286521" y="385185"/>
                  </a:cubicBezTo>
                  <a:cubicBezTo>
                    <a:pt x="293109" y="385185"/>
                    <a:pt x="299806" y="384034"/>
                    <a:pt x="306334" y="381606"/>
                  </a:cubicBezTo>
                  <a:lnTo>
                    <a:pt x="334997" y="370945"/>
                  </a:lnTo>
                  <a:lnTo>
                    <a:pt x="324336" y="342281"/>
                  </a:lnTo>
                  <a:cubicBezTo>
                    <a:pt x="319820" y="330143"/>
                    <a:pt x="311504" y="320131"/>
                    <a:pt x="300604" y="313505"/>
                  </a:cubicBezTo>
                  <a:cubicBezTo>
                    <a:pt x="309853" y="307711"/>
                    <a:pt x="318482" y="301016"/>
                    <a:pt x="326358" y="293532"/>
                  </a:cubicBezTo>
                  <a:lnTo>
                    <a:pt x="342858" y="299851"/>
                  </a:lnTo>
                  <a:cubicBezTo>
                    <a:pt x="349482" y="302387"/>
                    <a:pt x="356380" y="303652"/>
                    <a:pt x="363267" y="303652"/>
                  </a:cubicBezTo>
                  <a:cubicBezTo>
                    <a:pt x="371163" y="303652"/>
                    <a:pt x="379043" y="301989"/>
                    <a:pt x="386470" y="298675"/>
                  </a:cubicBezTo>
                  <a:cubicBezTo>
                    <a:pt x="400376" y="292472"/>
                    <a:pt x="411033" y="281224"/>
                    <a:pt x="416478" y="267006"/>
                  </a:cubicBezTo>
                  <a:lnTo>
                    <a:pt x="427416" y="238447"/>
                  </a:lnTo>
                  <a:close/>
                  <a:moveTo>
                    <a:pt x="85290" y="56867"/>
                  </a:moveTo>
                  <a:cubicBezTo>
                    <a:pt x="87359" y="48623"/>
                    <a:pt x="92517" y="41677"/>
                    <a:pt x="99810" y="37311"/>
                  </a:cubicBezTo>
                  <a:lnTo>
                    <a:pt x="104447" y="34535"/>
                  </a:lnTo>
                  <a:lnTo>
                    <a:pt x="107222" y="39171"/>
                  </a:lnTo>
                  <a:cubicBezTo>
                    <a:pt x="111587" y="46465"/>
                    <a:pt x="112852" y="55023"/>
                    <a:pt x="110782" y="63268"/>
                  </a:cubicBezTo>
                  <a:cubicBezTo>
                    <a:pt x="108712" y="71512"/>
                    <a:pt x="103555" y="78458"/>
                    <a:pt x="96261" y="82824"/>
                  </a:cubicBezTo>
                  <a:lnTo>
                    <a:pt x="91625" y="85599"/>
                  </a:lnTo>
                  <a:lnTo>
                    <a:pt x="88849" y="80964"/>
                  </a:lnTo>
                  <a:cubicBezTo>
                    <a:pt x="84483" y="73671"/>
                    <a:pt x="83219" y="65112"/>
                    <a:pt x="85290" y="56867"/>
                  </a:cubicBezTo>
                  <a:close/>
                  <a:moveTo>
                    <a:pt x="48862" y="172857"/>
                  </a:moveTo>
                  <a:lnTo>
                    <a:pt x="43929" y="170656"/>
                  </a:lnTo>
                  <a:cubicBezTo>
                    <a:pt x="27902" y="163505"/>
                    <a:pt x="20681" y="144651"/>
                    <a:pt x="27831" y="128625"/>
                  </a:cubicBezTo>
                  <a:lnTo>
                    <a:pt x="30032" y="123691"/>
                  </a:lnTo>
                  <a:lnTo>
                    <a:pt x="34966" y="125891"/>
                  </a:lnTo>
                  <a:cubicBezTo>
                    <a:pt x="50992" y="133042"/>
                    <a:pt x="58213" y="151896"/>
                    <a:pt x="51063" y="167922"/>
                  </a:cubicBezTo>
                  <a:close/>
                  <a:moveTo>
                    <a:pt x="77853" y="276337"/>
                  </a:moveTo>
                  <a:cubicBezTo>
                    <a:pt x="69915" y="279377"/>
                    <a:pt x="61268" y="279146"/>
                    <a:pt x="53503" y="275682"/>
                  </a:cubicBezTo>
                  <a:cubicBezTo>
                    <a:pt x="45740" y="272218"/>
                    <a:pt x="39790" y="265939"/>
                    <a:pt x="36750" y="258000"/>
                  </a:cubicBezTo>
                  <a:lnTo>
                    <a:pt x="34817" y="252955"/>
                  </a:lnTo>
                  <a:lnTo>
                    <a:pt x="39863" y="251022"/>
                  </a:lnTo>
                  <a:cubicBezTo>
                    <a:pt x="56250" y="244745"/>
                    <a:pt x="74690" y="252972"/>
                    <a:pt x="80966" y="269359"/>
                  </a:cubicBezTo>
                  <a:lnTo>
                    <a:pt x="82899" y="274405"/>
                  </a:lnTo>
                  <a:close/>
                  <a:moveTo>
                    <a:pt x="173084" y="339273"/>
                  </a:moveTo>
                  <a:cubicBezTo>
                    <a:pt x="166966" y="355722"/>
                    <a:pt x="148609" y="364125"/>
                    <a:pt x="132161" y="358007"/>
                  </a:cubicBezTo>
                  <a:lnTo>
                    <a:pt x="127097" y="356123"/>
                  </a:lnTo>
                  <a:lnTo>
                    <a:pt x="128981" y="351059"/>
                  </a:lnTo>
                  <a:cubicBezTo>
                    <a:pt x="131944" y="343092"/>
                    <a:pt x="137833" y="336755"/>
                    <a:pt x="145563" y="333216"/>
                  </a:cubicBezTo>
                  <a:cubicBezTo>
                    <a:pt x="153293" y="329677"/>
                    <a:pt x="161937" y="329361"/>
                    <a:pt x="169905" y="332325"/>
                  </a:cubicBezTo>
                  <a:lnTo>
                    <a:pt x="174969" y="334209"/>
                  </a:lnTo>
                  <a:close/>
                  <a:moveTo>
                    <a:pt x="302622" y="356123"/>
                  </a:moveTo>
                  <a:lnTo>
                    <a:pt x="297558" y="358007"/>
                  </a:lnTo>
                  <a:cubicBezTo>
                    <a:pt x="281109" y="364125"/>
                    <a:pt x="262752" y="355720"/>
                    <a:pt x="256635" y="339273"/>
                  </a:cubicBezTo>
                  <a:lnTo>
                    <a:pt x="254751" y="334210"/>
                  </a:lnTo>
                  <a:lnTo>
                    <a:pt x="259815" y="332326"/>
                  </a:lnTo>
                  <a:cubicBezTo>
                    <a:pt x="267782" y="329362"/>
                    <a:pt x="276426" y="329679"/>
                    <a:pt x="284156" y="333217"/>
                  </a:cubicBezTo>
                  <a:cubicBezTo>
                    <a:pt x="291885" y="336755"/>
                    <a:pt x="297774" y="343093"/>
                    <a:pt x="300738" y="351060"/>
                  </a:cubicBezTo>
                  <a:close/>
                  <a:moveTo>
                    <a:pt x="394752" y="125891"/>
                  </a:moveTo>
                  <a:lnTo>
                    <a:pt x="399686" y="123691"/>
                  </a:lnTo>
                  <a:lnTo>
                    <a:pt x="401887" y="128625"/>
                  </a:lnTo>
                  <a:cubicBezTo>
                    <a:pt x="409037" y="144651"/>
                    <a:pt x="401816" y="163506"/>
                    <a:pt x="385789" y="170656"/>
                  </a:cubicBezTo>
                  <a:lnTo>
                    <a:pt x="380855" y="172857"/>
                  </a:lnTo>
                  <a:lnTo>
                    <a:pt x="378654" y="167922"/>
                  </a:lnTo>
                  <a:cubicBezTo>
                    <a:pt x="371505" y="151897"/>
                    <a:pt x="378727" y="133042"/>
                    <a:pt x="394752" y="125891"/>
                  </a:cubicBezTo>
                  <a:close/>
                  <a:moveTo>
                    <a:pt x="318936" y="63268"/>
                  </a:moveTo>
                  <a:cubicBezTo>
                    <a:pt x="316865" y="55024"/>
                    <a:pt x="318130" y="46466"/>
                    <a:pt x="322496" y="39172"/>
                  </a:cubicBezTo>
                  <a:lnTo>
                    <a:pt x="325271" y="34536"/>
                  </a:lnTo>
                  <a:lnTo>
                    <a:pt x="329908" y="37312"/>
                  </a:lnTo>
                  <a:cubicBezTo>
                    <a:pt x="337201" y="41678"/>
                    <a:pt x="342359" y="48624"/>
                    <a:pt x="344428" y="56868"/>
                  </a:cubicBezTo>
                  <a:cubicBezTo>
                    <a:pt x="346499" y="65113"/>
                    <a:pt x="345234" y="73671"/>
                    <a:pt x="340868" y="80965"/>
                  </a:cubicBezTo>
                  <a:lnTo>
                    <a:pt x="338092" y="85600"/>
                  </a:lnTo>
                  <a:lnTo>
                    <a:pt x="333456" y="82825"/>
                  </a:lnTo>
                  <a:cubicBezTo>
                    <a:pt x="326164" y="78459"/>
                    <a:pt x="321006" y="71513"/>
                    <a:pt x="318936" y="63268"/>
                  </a:cubicBezTo>
                  <a:close/>
                  <a:moveTo>
                    <a:pt x="392968" y="258000"/>
                  </a:moveTo>
                  <a:cubicBezTo>
                    <a:pt x="389927" y="265939"/>
                    <a:pt x="383978" y="272218"/>
                    <a:pt x="376215" y="275682"/>
                  </a:cubicBezTo>
                  <a:cubicBezTo>
                    <a:pt x="368452" y="279146"/>
                    <a:pt x="359805" y="279378"/>
                    <a:pt x="351865" y="276337"/>
                  </a:cubicBezTo>
                  <a:lnTo>
                    <a:pt x="346819" y="274404"/>
                  </a:lnTo>
                  <a:lnTo>
                    <a:pt x="348752" y="269359"/>
                  </a:lnTo>
                  <a:cubicBezTo>
                    <a:pt x="355029" y="252971"/>
                    <a:pt x="373470" y="244747"/>
                    <a:pt x="389855" y="251021"/>
                  </a:cubicBezTo>
                  <a:lnTo>
                    <a:pt x="394901" y="2529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sp>
          <p:nvSpPr>
            <p:cNvPr id="331" name="Google Shape;331;p47"/>
            <p:cNvSpPr/>
            <p:nvPr/>
          </p:nvSpPr>
          <p:spPr>
            <a:xfrm>
              <a:off x="2238134" y="1274063"/>
              <a:ext cx="103233" cy="102603"/>
            </a:xfrm>
            <a:custGeom>
              <a:avLst/>
              <a:gdLst/>
              <a:ahLst/>
              <a:cxnLst/>
              <a:rect l="l" t="t" r="r" b="b"/>
              <a:pathLst>
                <a:path w="137644" h="136804" extrusionOk="0">
                  <a:moveTo>
                    <a:pt x="30785" y="136805"/>
                  </a:moveTo>
                  <a:lnTo>
                    <a:pt x="106322" y="136805"/>
                  </a:lnTo>
                  <a:lnTo>
                    <a:pt x="106322" y="105902"/>
                  </a:lnTo>
                  <a:lnTo>
                    <a:pt x="137644" y="105902"/>
                  </a:lnTo>
                  <a:lnTo>
                    <a:pt x="137644" y="30366"/>
                  </a:lnTo>
                  <a:lnTo>
                    <a:pt x="106322" y="30366"/>
                  </a:lnTo>
                  <a:lnTo>
                    <a:pt x="106322" y="0"/>
                  </a:lnTo>
                  <a:lnTo>
                    <a:pt x="30785" y="0"/>
                  </a:lnTo>
                  <a:lnTo>
                    <a:pt x="30785" y="30366"/>
                  </a:lnTo>
                  <a:lnTo>
                    <a:pt x="0" y="30366"/>
                  </a:lnTo>
                  <a:lnTo>
                    <a:pt x="0" y="105902"/>
                  </a:lnTo>
                  <a:lnTo>
                    <a:pt x="30785" y="105902"/>
                  </a:lnTo>
                  <a:close/>
                  <a:moveTo>
                    <a:pt x="25179" y="80722"/>
                  </a:moveTo>
                  <a:lnTo>
                    <a:pt x="25179" y="55544"/>
                  </a:lnTo>
                  <a:lnTo>
                    <a:pt x="55964" y="55544"/>
                  </a:lnTo>
                  <a:lnTo>
                    <a:pt x="55964" y="25178"/>
                  </a:lnTo>
                  <a:lnTo>
                    <a:pt x="81143" y="25178"/>
                  </a:lnTo>
                  <a:lnTo>
                    <a:pt x="81143" y="55544"/>
                  </a:lnTo>
                  <a:lnTo>
                    <a:pt x="112465" y="55544"/>
                  </a:lnTo>
                  <a:lnTo>
                    <a:pt x="112465" y="80722"/>
                  </a:lnTo>
                  <a:lnTo>
                    <a:pt x="81143" y="80722"/>
                  </a:lnTo>
                  <a:lnTo>
                    <a:pt x="81143" y="111625"/>
                  </a:lnTo>
                  <a:lnTo>
                    <a:pt x="55964" y="111625"/>
                  </a:lnTo>
                  <a:lnTo>
                    <a:pt x="55964" y="8072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FFFFFF"/>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are three important ideas</a:t>
            </a:r>
            <a:endParaRPr/>
          </a:p>
        </p:txBody>
      </p:sp>
      <p:sp>
        <p:nvSpPr>
          <p:cNvPr id="337" name="Google Shape;337;p48"/>
          <p:cNvSpPr txBox="1">
            <a:spLocks noGrp="1"/>
          </p:cNvSpPr>
          <p:nvPr>
            <p:ph type="subTitle" idx="1"/>
          </p:nvPr>
        </p:nvSpPr>
        <p:spPr>
          <a:xfrm>
            <a:off x="937625" y="2234477"/>
            <a:ext cx="2175300" cy="15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338" name="Google Shape;338;p48"/>
          <p:cNvSpPr txBox="1">
            <a:spLocks noGrp="1"/>
          </p:cNvSpPr>
          <p:nvPr>
            <p:ph type="subTitle" idx="2"/>
          </p:nvPr>
        </p:nvSpPr>
        <p:spPr>
          <a:xfrm>
            <a:off x="3484347" y="2234477"/>
            <a:ext cx="2175300" cy="15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339" name="Google Shape;339;p48"/>
          <p:cNvSpPr txBox="1">
            <a:spLocks noGrp="1"/>
          </p:cNvSpPr>
          <p:nvPr>
            <p:ph type="subTitle" idx="3"/>
          </p:nvPr>
        </p:nvSpPr>
        <p:spPr>
          <a:xfrm>
            <a:off x="6031075" y="2234477"/>
            <a:ext cx="2175300" cy="15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This planet is composed mostly of hydrogen and helium. It’s the sixth planet from the Sun and was named after a Roman god too</a:t>
            </a:r>
            <a:endParaRPr/>
          </a:p>
        </p:txBody>
      </p:sp>
      <p:sp>
        <p:nvSpPr>
          <p:cNvPr id="340" name="Google Shape;340;p48"/>
          <p:cNvSpPr txBox="1">
            <a:spLocks noGrp="1"/>
          </p:cNvSpPr>
          <p:nvPr>
            <p:ph type="subTitle" idx="4"/>
          </p:nvPr>
        </p:nvSpPr>
        <p:spPr>
          <a:xfrm>
            <a:off x="937625" y="1820772"/>
            <a:ext cx="2175300" cy="41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41" name="Google Shape;341;p48"/>
          <p:cNvSpPr txBox="1">
            <a:spLocks noGrp="1"/>
          </p:cNvSpPr>
          <p:nvPr>
            <p:ph type="subTitle" idx="5"/>
          </p:nvPr>
        </p:nvSpPr>
        <p:spPr>
          <a:xfrm>
            <a:off x="3484350" y="1820772"/>
            <a:ext cx="2175300" cy="41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42" name="Google Shape;342;p48"/>
          <p:cNvSpPr txBox="1">
            <a:spLocks noGrp="1"/>
          </p:cNvSpPr>
          <p:nvPr>
            <p:ph type="subTitle" idx="6"/>
          </p:nvPr>
        </p:nvSpPr>
        <p:spPr>
          <a:xfrm>
            <a:off x="6031075" y="1820772"/>
            <a:ext cx="2175300" cy="41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9"/>
          <p:cNvSpPr txBox="1">
            <a:spLocks noGrp="1"/>
          </p:cNvSpPr>
          <p:nvPr>
            <p:ph type="subTitle" idx="1"/>
          </p:nvPr>
        </p:nvSpPr>
        <p:spPr>
          <a:xfrm>
            <a:off x="1049125" y="1724800"/>
            <a:ext cx="3053700" cy="8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348" name="Google Shape;348;p49"/>
          <p:cNvSpPr txBox="1">
            <a:spLocks noGrp="1"/>
          </p:cNvSpPr>
          <p:nvPr>
            <p:ph type="subTitle" idx="2"/>
          </p:nvPr>
        </p:nvSpPr>
        <p:spPr>
          <a:xfrm>
            <a:off x="5079775" y="1724800"/>
            <a:ext cx="3053700" cy="8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49" name="Google Shape;349;p49"/>
          <p:cNvSpPr txBox="1">
            <a:spLocks noGrp="1"/>
          </p:cNvSpPr>
          <p:nvPr>
            <p:ph type="subTitle" idx="3"/>
          </p:nvPr>
        </p:nvSpPr>
        <p:spPr>
          <a:xfrm>
            <a:off x="1049125" y="3099000"/>
            <a:ext cx="3053700" cy="8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and was named after a god</a:t>
            </a:r>
            <a:endParaRPr/>
          </a:p>
        </p:txBody>
      </p:sp>
      <p:sp>
        <p:nvSpPr>
          <p:cNvPr id="350" name="Google Shape;350;p49"/>
          <p:cNvSpPr txBox="1">
            <a:spLocks noGrp="1"/>
          </p:cNvSpPr>
          <p:nvPr>
            <p:ph type="subTitle" idx="4"/>
          </p:nvPr>
        </p:nvSpPr>
        <p:spPr>
          <a:xfrm>
            <a:off x="5079775" y="3099000"/>
            <a:ext cx="3053700" cy="8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 It’s the sixth planet from the Sun</a:t>
            </a:r>
            <a:endParaRPr/>
          </a:p>
        </p:txBody>
      </p:sp>
      <p:sp>
        <p:nvSpPr>
          <p:cNvPr id="351" name="Google Shape;351;p49"/>
          <p:cNvSpPr txBox="1">
            <a:spLocks noGrp="1"/>
          </p:cNvSpPr>
          <p:nvPr>
            <p:ph type="subTitle" idx="5"/>
          </p:nvPr>
        </p:nvSpPr>
        <p:spPr>
          <a:xfrm>
            <a:off x="1049125" y="1355250"/>
            <a:ext cx="30537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52" name="Google Shape;352;p49"/>
          <p:cNvSpPr txBox="1">
            <a:spLocks noGrp="1"/>
          </p:cNvSpPr>
          <p:nvPr>
            <p:ph type="subTitle" idx="6"/>
          </p:nvPr>
        </p:nvSpPr>
        <p:spPr>
          <a:xfrm>
            <a:off x="1049125" y="2721900"/>
            <a:ext cx="30537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53" name="Google Shape;353;p49"/>
          <p:cNvSpPr txBox="1">
            <a:spLocks noGrp="1"/>
          </p:cNvSpPr>
          <p:nvPr>
            <p:ph type="subTitle" idx="7"/>
          </p:nvPr>
        </p:nvSpPr>
        <p:spPr>
          <a:xfrm>
            <a:off x="5079750" y="1355250"/>
            <a:ext cx="30537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54" name="Google Shape;354;p49"/>
          <p:cNvSpPr txBox="1">
            <a:spLocks noGrp="1"/>
          </p:cNvSpPr>
          <p:nvPr>
            <p:ph type="subTitle" idx="8"/>
          </p:nvPr>
        </p:nvSpPr>
        <p:spPr>
          <a:xfrm>
            <a:off x="5079750" y="2721900"/>
            <a:ext cx="30537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355" name="Google Shape;355;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Divide the content into four ideas</a:t>
            </a:r>
            <a:endParaRPr/>
          </a:p>
        </p:txBody>
      </p:sp>
    </p:spTree>
  </p:cSld>
  <p:clrMapOvr>
    <a:masterClrMapping/>
  </p:clrMapOvr>
</p:sld>
</file>

<file path=ppt/theme/theme1.xml><?xml version="1.0" encoding="utf-8"?>
<a:theme xmlns:a="http://schemas.openxmlformats.org/drawingml/2006/main" name="Arbovirus by Slidesgo">
  <a:themeElements>
    <a:clrScheme name="Simple Light">
      <a:dk1>
        <a:srgbClr val="FFFFFF"/>
      </a:dk1>
      <a:lt1>
        <a:srgbClr val="030303"/>
      </a:lt1>
      <a:dk2>
        <a:srgbClr val="595959"/>
      </a:dk2>
      <a:lt2>
        <a:srgbClr val="E2E2E2"/>
      </a:lt2>
      <a:accent1>
        <a:srgbClr val="ADADAD"/>
      </a:accent1>
      <a:accent2>
        <a:srgbClr val="393939"/>
      </a:accent2>
      <a:accent3>
        <a:srgbClr val="6A6A6A"/>
      </a:accent3>
      <a:accent4>
        <a:srgbClr val="7D7D7D"/>
      </a:accent4>
      <a:accent5>
        <a:srgbClr val="969696"/>
      </a:accent5>
      <a:accent6>
        <a:srgbClr val="202020"/>
      </a:accent6>
      <a:hlink>
        <a:srgbClr val="FFFDF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2490</Words>
  <Application>Microsoft Office PowerPoint</Application>
  <PresentationFormat>On-screen Show (16:9)</PresentationFormat>
  <Paragraphs>376</Paragraphs>
  <Slides>55</Slides>
  <Notes>55</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55</vt:i4>
      </vt:variant>
    </vt:vector>
  </HeadingPairs>
  <TitlesOfParts>
    <vt:vector size="72" baseType="lpstr">
      <vt:lpstr>Proxima Nova Semibold</vt:lpstr>
      <vt:lpstr>Inter</vt:lpstr>
      <vt:lpstr>Arial</vt:lpstr>
      <vt:lpstr>Open Sans</vt:lpstr>
      <vt:lpstr>Amatic SC</vt:lpstr>
      <vt:lpstr>Bebas Neue</vt:lpstr>
      <vt:lpstr>Montserrat Medium</vt:lpstr>
      <vt:lpstr>Anaheim</vt:lpstr>
      <vt:lpstr>Calibri</vt:lpstr>
      <vt:lpstr>Proxima Nova</vt:lpstr>
      <vt:lpstr>Roboto Medium</vt:lpstr>
      <vt:lpstr>Raleway</vt:lpstr>
      <vt:lpstr>Montserrat</vt:lpstr>
      <vt:lpstr>Montserrat Light</vt:lpstr>
      <vt:lpstr>Arbovirus by Slidesgo</vt:lpstr>
      <vt:lpstr>Slidesgo Final Pages</vt:lpstr>
      <vt:lpstr>Slidesgo Final Pages</vt:lpstr>
      <vt:lpstr>robodog</vt:lpstr>
      <vt:lpstr>Table of contents</vt:lpstr>
      <vt:lpstr>Problem</vt:lpstr>
      <vt:lpstr>Name of the section</vt:lpstr>
      <vt:lpstr>Do you need longer text?</vt:lpstr>
      <vt:lpstr>The slide title goes here!</vt:lpstr>
      <vt:lpstr>You can divide the content</vt:lpstr>
      <vt:lpstr>Here are three important ideas</vt:lpstr>
      <vt:lpstr>Divide the content into four ideas</vt:lpstr>
      <vt:lpstr>Reviewing concepts is a good idea</vt:lpstr>
      <vt:lpstr>Awesome words</vt:lpstr>
      <vt:lpstr>—Someone Famous</vt:lpstr>
      <vt:lpstr>A picture is worth a thousand words</vt:lpstr>
      <vt:lpstr>A picture always reinforces  the concept</vt:lpstr>
      <vt:lpstr>98,300,000</vt:lpstr>
      <vt:lpstr>9h 55m 23s</vt:lpstr>
      <vt:lpstr>Let’s use some percentages</vt:lpstr>
      <vt:lpstr>Computer mockup</vt:lpstr>
      <vt:lpstr>Tablet mockup</vt:lpstr>
      <vt:lpstr>Phone mockup</vt:lpstr>
      <vt:lpstr>This is a map</vt:lpstr>
      <vt:lpstr>A timeline always works well</vt:lpstr>
      <vt:lpstr>Infographics are useful</vt:lpstr>
      <vt:lpstr>Use tables to represent data</vt:lpstr>
      <vt:lpstr>You can use this graph</vt:lpstr>
      <vt:lpstr>Our team</vt:lpstr>
      <vt:lpstr>Arbovirus outbreaks</vt:lpstr>
      <vt:lpstr>Emerging Arboviruses</vt:lpstr>
      <vt:lpstr>Arbovirus resurgence</vt:lpstr>
      <vt:lpstr>Arbovirus Diagnostics</vt:lpstr>
      <vt:lpstr>Arbovirus Evolution</vt:lpstr>
      <vt:lpstr>Arbovirus Research Frontiers</vt:lpstr>
      <vt:lpstr>Zoonotic Arboviruses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Anthony Dourish</cp:lastModifiedBy>
  <cp:revision>2</cp:revision>
  <dcterms:modified xsi:type="dcterms:W3CDTF">2024-07-02T07:45:43Z</dcterms:modified>
</cp:coreProperties>
</file>